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2"/>
  </p:notesMasterIdLst>
  <p:handoutMasterIdLst>
    <p:handoutMasterId r:id="rId23"/>
  </p:handoutMasterIdLst>
  <p:sldIdLst>
    <p:sldId id="458" r:id="rId2"/>
    <p:sldId id="476" r:id="rId3"/>
    <p:sldId id="506" r:id="rId4"/>
    <p:sldId id="526" r:id="rId5"/>
    <p:sldId id="505" r:id="rId6"/>
    <p:sldId id="504" r:id="rId7"/>
    <p:sldId id="507" r:id="rId8"/>
    <p:sldId id="508" r:id="rId9"/>
    <p:sldId id="509" r:id="rId10"/>
    <p:sldId id="512" r:id="rId11"/>
    <p:sldId id="513" r:id="rId12"/>
    <p:sldId id="515" r:id="rId13"/>
    <p:sldId id="516" r:id="rId14"/>
    <p:sldId id="517" r:id="rId15"/>
    <p:sldId id="519" r:id="rId16"/>
    <p:sldId id="514" r:id="rId17"/>
    <p:sldId id="520" r:id="rId18"/>
    <p:sldId id="527" r:id="rId19"/>
    <p:sldId id="518" r:id="rId20"/>
    <p:sldId id="490" r:id="rId2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uSina"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F50"/>
    <a:srgbClr val="222A35"/>
    <a:srgbClr val="F39C12"/>
    <a:srgbClr val="F8C471"/>
    <a:srgbClr val="BA7609"/>
    <a:srgbClr val="071A33"/>
    <a:srgbClr val="051325"/>
    <a:srgbClr val="0B2D59"/>
    <a:srgbClr val="0E3466"/>
    <a:srgbClr val="0B29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71" autoAdjust="0"/>
    <p:restoredTop sz="96411" autoAdjust="0"/>
  </p:normalViewPr>
  <p:slideViewPr>
    <p:cSldViewPr snapToGrid="0">
      <p:cViewPr varScale="1">
        <p:scale>
          <a:sx n="82" d="100"/>
          <a:sy n="82" d="100"/>
        </p:scale>
        <p:origin x="2076" y="78"/>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6" d="100"/>
          <a:sy n="86" d="100"/>
        </p:scale>
        <p:origin x="26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phaël MonGraphiste" userId="195d09d42b2c2fd6" providerId="LiveId" clId="{9AE510E2-2A44-5C4E-A8F4-D48577536A3B}"/>
    <pc:docChg chg="modSld">
      <pc:chgData name="Raphaël MonGraphiste" userId="195d09d42b2c2fd6" providerId="LiveId" clId="{9AE510E2-2A44-5C4E-A8F4-D48577536A3B}" dt="2025-02-13T08:28:43.819" v="16" actId="20577"/>
      <pc:docMkLst>
        <pc:docMk/>
      </pc:docMkLst>
      <pc:sldChg chg="modSp mod">
        <pc:chgData name="Raphaël MonGraphiste" userId="195d09d42b2c2fd6" providerId="LiveId" clId="{9AE510E2-2A44-5C4E-A8F4-D48577536A3B}" dt="2025-02-11T16:22:26.694" v="7" actId="20577"/>
        <pc:sldMkLst>
          <pc:docMk/>
          <pc:sldMk cId="4076514673" sldId="507"/>
        </pc:sldMkLst>
        <pc:spChg chg="mod">
          <ac:chgData name="Raphaël MonGraphiste" userId="195d09d42b2c2fd6" providerId="LiveId" clId="{9AE510E2-2A44-5C4E-A8F4-D48577536A3B}" dt="2025-02-11T16:22:26.694" v="7" actId="20577"/>
          <ac:spMkLst>
            <pc:docMk/>
            <pc:sldMk cId="4076514673" sldId="507"/>
            <ac:spMk id="12" creationId="{DEA4FC94-6080-501E-C7E5-522824C20C99}"/>
          </ac:spMkLst>
        </pc:spChg>
      </pc:sldChg>
      <pc:sldChg chg="modSp mod">
        <pc:chgData name="Raphaël MonGraphiste" userId="195d09d42b2c2fd6" providerId="LiveId" clId="{9AE510E2-2A44-5C4E-A8F4-D48577536A3B}" dt="2025-02-04T16:47:52.947" v="3" actId="20577"/>
        <pc:sldMkLst>
          <pc:docMk/>
          <pc:sldMk cId="3068050844" sldId="509"/>
        </pc:sldMkLst>
        <pc:spChg chg="mod">
          <ac:chgData name="Raphaël MonGraphiste" userId="195d09d42b2c2fd6" providerId="LiveId" clId="{9AE510E2-2A44-5C4E-A8F4-D48577536A3B}" dt="2025-02-04T16:47:52.947" v="3" actId="20577"/>
          <ac:spMkLst>
            <pc:docMk/>
            <pc:sldMk cId="3068050844" sldId="509"/>
            <ac:spMk id="3" creationId="{DB1D850C-F764-BFD8-217A-2588067BA124}"/>
          </ac:spMkLst>
        </pc:spChg>
      </pc:sldChg>
      <pc:sldChg chg="modSp mod">
        <pc:chgData name="Raphaël MonGraphiste" userId="195d09d42b2c2fd6" providerId="LiveId" clId="{9AE510E2-2A44-5C4E-A8F4-D48577536A3B}" dt="2025-02-13T08:19:40.117" v="15" actId="20577"/>
        <pc:sldMkLst>
          <pc:docMk/>
          <pc:sldMk cId="242822763" sldId="512"/>
        </pc:sldMkLst>
        <pc:spChg chg="mod">
          <ac:chgData name="Raphaël MonGraphiste" userId="195d09d42b2c2fd6" providerId="LiveId" clId="{9AE510E2-2A44-5C4E-A8F4-D48577536A3B}" dt="2025-02-13T08:19:40.117" v="15" actId="20577"/>
          <ac:spMkLst>
            <pc:docMk/>
            <pc:sldMk cId="242822763" sldId="512"/>
            <ac:spMk id="23" creationId="{7D579E50-B527-6059-93C8-334474D4B0F2}"/>
          </ac:spMkLst>
        </pc:spChg>
      </pc:sldChg>
      <pc:sldChg chg="modSp mod">
        <pc:chgData name="Raphaël MonGraphiste" userId="195d09d42b2c2fd6" providerId="LiveId" clId="{9AE510E2-2A44-5C4E-A8F4-D48577536A3B}" dt="2025-02-04T17:07:52.755" v="6" actId="20577"/>
        <pc:sldMkLst>
          <pc:docMk/>
          <pc:sldMk cId="813733636" sldId="516"/>
        </pc:sldMkLst>
        <pc:spChg chg="mod">
          <ac:chgData name="Raphaël MonGraphiste" userId="195d09d42b2c2fd6" providerId="LiveId" clId="{9AE510E2-2A44-5C4E-A8F4-D48577536A3B}" dt="2025-02-04T17:07:52.755" v="6" actId="20577"/>
          <ac:spMkLst>
            <pc:docMk/>
            <pc:sldMk cId="813733636" sldId="516"/>
            <ac:spMk id="4" creationId="{692E9274-6856-3DBC-C58E-F79C4589CB54}"/>
          </ac:spMkLst>
        </pc:spChg>
      </pc:sldChg>
      <pc:sldChg chg="modSp mod">
        <pc:chgData name="Raphaël MonGraphiste" userId="195d09d42b2c2fd6" providerId="LiveId" clId="{9AE510E2-2A44-5C4E-A8F4-D48577536A3B}" dt="2025-02-13T08:28:43.819" v="16" actId="20577"/>
        <pc:sldMkLst>
          <pc:docMk/>
          <pc:sldMk cId="3149650634" sldId="519"/>
        </pc:sldMkLst>
        <pc:spChg chg="mod">
          <ac:chgData name="Raphaël MonGraphiste" userId="195d09d42b2c2fd6" providerId="LiveId" clId="{9AE510E2-2A44-5C4E-A8F4-D48577536A3B}" dt="2025-02-13T08:28:43.819" v="16" actId="20577"/>
          <ac:spMkLst>
            <pc:docMk/>
            <pc:sldMk cId="3149650634" sldId="519"/>
            <ac:spMk id="24" creationId="{9800CC5C-FDD5-AEE3-E5F3-B861E7D1FB4C}"/>
          </ac:spMkLst>
        </pc:spChg>
      </pc:sldChg>
    </pc:docChg>
  </pc:docChgLst>
  <pc:docChgLst>
    <pc:chgData name="Raphaël MonGraphiste" userId="195d09d42b2c2fd6" providerId="LiveId" clId="{AA82DFFC-96C0-487D-B899-D891D703CAA7}"/>
    <pc:docChg chg="undo redo custSel addSld delSld modSld sldOrd">
      <pc:chgData name="Raphaël MonGraphiste" userId="195d09d42b2c2fd6" providerId="LiveId" clId="{AA82DFFC-96C0-487D-B899-D891D703CAA7}" dt="2024-02-07T10:56:07.659" v="3227" actId="208"/>
      <pc:docMkLst>
        <pc:docMk/>
      </pc:docMkLst>
      <pc:sldChg chg="delSp add del setBg modAnim">
        <pc:chgData name="Raphaël MonGraphiste" userId="195d09d42b2c2fd6" providerId="LiveId" clId="{AA82DFFC-96C0-487D-B899-D891D703CAA7}" dt="2024-02-07T10:33:37.034" v="2238" actId="47"/>
        <pc:sldMkLst>
          <pc:docMk/>
          <pc:sldMk cId="3056611661" sldId="479"/>
        </pc:sldMkLst>
      </pc:sldChg>
      <pc:sldChg chg="modSp">
        <pc:chgData name="Raphaël MonGraphiste" userId="195d09d42b2c2fd6" providerId="LiveId" clId="{AA82DFFC-96C0-487D-B899-D891D703CAA7}" dt="2024-02-07T09:46:10.700" v="145"/>
        <pc:sldMkLst>
          <pc:docMk/>
          <pc:sldMk cId="2134395672" sldId="514"/>
        </pc:sldMkLst>
      </pc:sldChg>
      <pc:sldChg chg="ord">
        <pc:chgData name="Raphaël MonGraphiste" userId="195d09d42b2c2fd6" providerId="LiveId" clId="{AA82DFFC-96C0-487D-B899-D891D703CAA7}" dt="2024-02-07T09:28:43.730" v="41"/>
        <pc:sldMkLst>
          <pc:docMk/>
          <pc:sldMk cId="813733636" sldId="516"/>
        </pc:sldMkLst>
      </pc:sldChg>
      <pc:sldChg chg="modSp">
        <pc:chgData name="Raphaël MonGraphiste" userId="195d09d42b2c2fd6" providerId="LiveId" clId="{AA82DFFC-96C0-487D-B899-D891D703CAA7}" dt="2024-02-07T09:28:24.011" v="39" actId="313"/>
        <pc:sldMkLst>
          <pc:docMk/>
          <pc:sldMk cId="3558059536" sldId="517"/>
        </pc:sldMkLst>
      </pc:sldChg>
      <pc:sldChg chg="modSp">
        <pc:chgData name="Raphaël MonGraphiste" userId="195d09d42b2c2fd6" providerId="LiveId" clId="{AA82DFFC-96C0-487D-B899-D891D703CAA7}" dt="2024-02-07T09:45:58.766" v="143" actId="20577"/>
        <pc:sldMkLst>
          <pc:docMk/>
          <pc:sldMk cId="4274891703" sldId="518"/>
        </pc:sldMkLst>
      </pc:sldChg>
      <pc:sldChg chg="modSp">
        <pc:chgData name="Raphaël MonGraphiste" userId="195d09d42b2c2fd6" providerId="LiveId" clId="{AA82DFFC-96C0-487D-B899-D891D703CAA7}" dt="2024-02-07T09:46:07.808" v="144"/>
        <pc:sldMkLst>
          <pc:docMk/>
          <pc:sldMk cId="3149650634" sldId="519"/>
        </pc:sldMkLst>
      </pc:sldChg>
      <pc:sldChg chg="modSp">
        <pc:chgData name="Raphaël MonGraphiste" userId="195d09d42b2c2fd6" providerId="LiveId" clId="{AA82DFFC-96C0-487D-B899-D891D703CAA7}" dt="2024-02-07T09:46:13.880" v="146"/>
        <pc:sldMkLst>
          <pc:docMk/>
          <pc:sldMk cId="277623853" sldId="522"/>
        </pc:sldMkLst>
      </pc:sldChg>
      <pc:sldChg chg="modSp add del ord modAnim">
        <pc:chgData name="Raphaël MonGraphiste" userId="195d09d42b2c2fd6" providerId="LiveId" clId="{AA82DFFC-96C0-487D-B899-D891D703CAA7}" dt="2024-02-07T09:29:52.084" v="48" actId="2890"/>
        <pc:sldMkLst>
          <pc:docMk/>
          <pc:sldMk cId="1102901643" sldId="523"/>
        </pc:sldMkLst>
      </pc:sldChg>
      <pc:sldChg chg="modSp add mod ord modAnim">
        <pc:chgData name="Raphaël MonGraphiste" userId="195d09d42b2c2fd6" providerId="LiveId" clId="{AA82DFFC-96C0-487D-B899-D891D703CAA7}" dt="2024-02-07T09:46:26.419" v="147" actId="20577"/>
        <pc:sldMkLst>
          <pc:docMk/>
          <pc:sldMk cId="1388671390" sldId="523"/>
        </pc:sldMkLst>
      </pc:sldChg>
      <pc:sldChg chg="addSp delSp modSp add mod ord delAnim modAnim">
        <pc:chgData name="Raphaël MonGraphiste" userId="195d09d42b2c2fd6" providerId="LiveId" clId="{AA82DFFC-96C0-487D-B899-D891D703CAA7}" dt="2024-02-07T10:45:46.260" v="2863" actId="20577"/>
        <pc:sldMkLst>
          <pc:docMk/>
          <pc:sldMk cId="1312774495" sldId="524"/>
        </pc:sldMkLst>
      </pc:sldChg>
      <pc:sldChg chg="addSp delSp modSp add mod delAnim modAnim">
        <pc:chgData name="Raphaël MonGraphiste" userId="195d09d42b2c2fd6" providerId="LiveId" clId="{AA82DFFC-96C0-487D-B899-D891D703CAA7}" dt="2024-02-07T10:56:07.659" v="3227" actId="208"/>
        <pc:sldMkLst>
          <pc:docMk/>
          <pc:sldMk cId="2510814823" sldId="525"/>
        </pc:sldMkLst>
      </pc:sldChg>
    </pc:docChg>
  </pc:docChgLst>
  <pc:docChgLst>
    <pc:chgData name="Raphaël MonGraphiste" userId="195d09d42b2c2fd6" providerId="LiveId" clId="{B7F9D25B-D120-4D2F-9D03-E886148CB1C2}"/>
    <pc:docChg chg="undo redo custSel addSld delSld modSld sldOrd">
      <pc:chgData name="Raphaël MonGraphiste" userId="195d09d42b2c2fd6" providerId="LiveId" clId="{B7F9D25B-D120-4D2F-9D03-E886148CB1C2}" dt="2024-02-06T15:24:44.969" v="12809" actId="47"/>
      <pc:docMkLst>
        <pc:docMk/>
      </pc:docMkLst>
      <pc:sldChg chg="del">
        <pc:chgData name="Raphaël MonGraphiste" userId="195d09d42b2c2fd6" providerId="LiveId" clId="{B7F9D25B-D120-4D2F-9D03-E886148CB1C2}" dt="2024-02-06T10:08:09.561" v="0" actId="47"/>
        <pc:sldMkLst>
          <pc:docMk/>
          <pc:sldMk cId="3977751101" sldId="257"/>
        </pc:sldMkLst>
      </pc:sldChg>
      <pc:sldChg chg="del">
        <pc:chgData name="Raphaël MonGraphiste" userId="195d09d42b2c2fd6" providerId="LiveId" clId="{B7F9D25B-D120-4D2F-9D03-E886148CB1C2}" dt="2024-02-06T11:23:46.897" v="4597" actId="47"/>
        <pc:sldMkLst>
          <pc:docMk/>
          <pc:sldMk cId="1702394988" sldId="258"/>
        </pc:sldMkLst>
      </pc:sldChg>
      <pc:sldChg chg="modSp mod modAnim">
        <pc:chgData name="Raphaël MonGraphiste" userId="195d09d42b2c2fd6" providerId="LiveId" clId="{B7F9D25B-D120-4D2F-9D03-E886148CB1C2}" dt="2024-02-06T13:31:52.584" v="8988" actId="207"/>
        <pc:sldMkLst>
          <pc:docMk/>
          <pc:sldMk cId="240738330" sldId="458"/>
        </pc:sldMkLst>
      </pc:sldChg>
      <pc:sldChg chg="modSp mod modAnim">
        <pc:chgData name="Raphaël MonGraphiste" userId="195d09d42b2c2fd6" providerId="LiveId" clId="{B7F9D25B-D120-4D2F-9D03-E886148CB1C2}" dt="2024-02-06T13:32:21.323" v="9052" actId="5793"/>
        <pc:sldMkLst>
          <pc:docMk/>
          <pc:sldMk cId="894017708" sldId="476"/>
        </pc:sldMkLst>
      </pc:sldChg>
      <pc:sldChg chg="del">
        <pc:chgData name="Raphaël MonGraphiste" userId="195d09d42b2c2fd6" providerId="LiveId" clId="{B7F9D25B-D120-4D2F-9D03-E886148CB1C2}" dt="2024-02-06T15:24:44.969" v="12809" actId="47"/>
        <pc:sldMkLst>
          <pc:docMk/>
          <pc:sldMk cId="421075793" sldId="478"/>
        </pc:sldMkLst>
      </pc:sldChg>
      <pc:sldChg chg="del">
        <pc:chgData name="Raphaël MonGraphiste" userId="195d09d42b2c2fd6" providerId="LiveId" clId="{B7F9D25B-D120-4D2F-9D03-E886148CB1C2}" dt="2024-02-06T15:24:44.969" v="12809" actId="47"/>
        <pc:sldMkLst>
          <pc:docMk/>
          <pc:sldMk cId="3056611661" sldId="479"/>
        </pc:sldMkLst>
      </pc:sldChg>
      <pc:sldChg chg="del">
        <pc:chgData name="Raphaël MonGraphiste" userId="195d09d42b2c2fd6" providerId="LiveId" clId="{B7F9D25B-D120-4D2F-9D03-E886148CB1C2}" dt="2024-02-06T15:24:44.969" v="12809" actId="47"/>
        <pc:sldMkLst>
          <pc:docMk/>
          <pc:sldMk cId="2157313067" sldId="480"/>
        </pc:sldMkLst>
      </pc:sldChg>
      <pc:sldChg chg="del">
        <pc:chgData name="Raphaël MonGraphiste" userId="195d09d42b2c2fd6" providerId="LiveId" clId="{B7F9D25B-D120-4D2F-9D03-E886148CB1C2}" dt="2024-02-06T15:24:44.969" v="12809" actId="47"/>
        <pc:sldMkLst>
          <pc:docMk/>
          <pc:sldMk cId="54832763" sldId="481"/>
        </pc:sldMkLst>
      </pc:sldChg>
      <pc:sldChg chg="del">
        <pc:chgData name="Raphaël MonGraphiste" userId="195d09d42b2c2fd6" providerId="LiveId" clId="{B7F9D25B-D120-4D2F-9D03-E886148CB1C2}" dt="2024-02-06T15:24:44.969" v="12809" actId="47"/>
        <pc:sldMkLst>
          <pc:docMk/>
          <pc:sldMk cId="215128272" sldId="482"/>
        </pc:sldMkLst>
      </pc:sldChg>
      <pc:sldChg chg="del">
        <pc:chgData name="Raphaël MonGraphiste" userId="195d09d42b2c2fd6" providerId="LiveId" clId="{B7F9D25B-D120-4D2F-9D03-E886148CB1C2}" dt="2024-02-06T15:24:44.969" v="12809" actId="47"/>
        <pc:sldMkLst>
          <pc:docMk/>
          <pc:sldMk cId="3615563110" sldId="483"/>
        </pc:sldMkLst>
      </pc:sldChg>
      <pc:sldChg chg="del">
        <pc:chgData name="Raphaël MonGraphiste" userId="195d09d42b2c2fd6" providerId="LiveId" clId="{B7F9D25B-D120-4D2F-9D03-E886148CB1C2}" dt="2024-02-06T15:24:44.969" v="12809" actId="47"/>
        <pc:sldMkLst>
          <pc:docMk/>
          <pc:sldMk cId="2138318659" sldId="484"/>
        </pc:sldMkLst>
      </pc:sldChg>
      <pc:sldChg chg="del">
        <pc:chgData name="Raphaël MonGraphiste" userId="195d09d42b2c2fd6" providerId="LiveId" clId="{B7F9D25B-D120-4D2F-9D03-E886148CB1C2}" dt="2024-02-06T15:24:44.969" v="12809" actId="47"/>
        <pc:sldMkLst>
          <pc:docMk/>
          <pc:sldMk cId="877776338" sldId="485"/>
        </pc:sldMkLst>
      </pc:sldChg>
      <pc:sldChg chg="del">
        <pc:chgData name="Raphaël MonGraphiste" userId="195d09d42b2c2fd6" providerId="LiveId" clId="{B7F9D25B-D120-4D2F-9D03-E886148CB1C2}" dt="2024-02-06T15:24:44.969" v="12809" actId="47"/>
        <pc:sldMkLst>
          <pc:docMk/>
          <pc:sldMk cId="3036376933" sldId="486"/>
        </pc:sldMkLst>
      </pc:sldChg>
      <pc:sldChg chg="del">
        <pc:chgData name="Raphaël MonGraphiste" userId="195d09d42b2c2fd6" providerId="LiveId" clId="{B7F9D25B-D120-4D2F-9D03-E886148CB1C2}" dt="2024-02-06T15:24:44.969" v="12809" actId="47"/>
        <pc:sldMkLst>
          <pc:docMk/>
          <pc:sldMk cId="208855434" sldId="487"/>
        </pc:sldMkLst>
      </pc:sldChg>
      <pc:sldChg chg="del">
        <pc:chgData name="Raphaël MonGraphiste" userId="195d09d42b2c2fd6" providerId="LiveId" clId="{B7F9D25B-D120-4D2F-9D03-E886148CB1C2}" dt="2024-02-06T15:24:44.969" v="12809" actId="47"/>
        <pc:sldMkLst>
          <pc:docMk/>
          <pc:sldMk cId="1218288922" sldId="488"/>
        </pc:sldMkLst>
      </pc:sldChg>
      <pc:sldChg chg="ord">
        <pc:chgData name="Raphaël MonGraphiste" userId="195d09d42b2c2fd6" providerId="LiveId" clId="{B7F9D25B-D120-4D2F-9D03-E886148CB1C2}" dt="2024-02-06T15:17:42.434" v="12808"/>
        <pc:sldMkLst>
          <pc:docMk/>
          <pc:sldMk cId="2083082384" sldId="490"/>
        </pc:sldMkLst>
      </pc:sldChg>
      <pc:sldChg chg="del">
        <pc:chgData name="Raphaël MonGraphiste" userId="195d09d42b2c2fd6" providerId="LiveId" clId="{B7F9D25B-D120-4D2F-9D03-E886148CB1C2}" dt="2024-02-06T10:08:09.561" v="0" actId="47"/>
        <pc:sldMkLst>
          <pc:docMk/>
          <pc:sldMk cId="1428619503" sldId="491"/>
        </pc:sldMkLst>
      </pc:sldChg>
      <pc:sldChg chg="del">
        <pc:chgData name="Raphaël MonGraphiste" userId="195d09d42b2c2fd6" providerId="LiveId" clId="{B7F9D25B-D120-4D2F-9D03-E886148CB1C2}" dt="2024-02-06T10:08:09.561" v="0" actId="47"/>
        <pc:sldMkLst>
          <pc:docMk/>
          <pc:sldMk cId="592449078" sldId="492"/>
        </pc:sldMkLst>
      </pc:sldChg>
      <pc:sldChg chg="del">
        <pc:chgData name="Raphaël MonGraphiste" userId="195d09d42b2c2fd6" providerId="LiveId" clId="{B7F9D25B-D120-4D2F-9D03-E886148CB1C2}" dt="2024-02-06T13:06:13.455" v="7304" actId="47"/>
        <pc:sldMkLst>
          <pc:docMk/>
          <pc:sldMk cId="1417730639" sldId="493"/>
        </pc:sldMkLst>
      </pc:sldChg>
      <pc:sldChg chg="del">
        <pc:chgData name="Raphaël MonGraphiste" userId="195d09d42b2c2fd6" providerId="LiveId" clId="{B7F9D25B-D120-4D2F-9D03-E886148CB1C2}" dt="2024-02-06T13:06:14.325" v="7305" actId="47"/>
        <pc:sldMkLst>
          <pc:docMk/>
          <pc:sldMk cId="2197022299" sldId="494"/>
        </pc:sldMkLst>
      </pc:sldChg>
      <pc:sldChg chg="del">
        <pc:chgData name="Raphaël MonGraphiste" userId="195d09d42b2c2fd6" providerId="LiveId" clId="{B7F9D25B-D120-4D2F-9D03-E886148CB1C2}" dt="2024-02-06T13:06:15.516" v="7306" actId="47"/>
        <pc:sldMkLst>
          <pc:docMk/>
          <pc:sldMk cId="587285751" sldId="495"/>
        </pc:sldMkLst>
      </pc:sldChg>
      <pc:sldChg chg="del">
        <pc:chgData name="Raphaël MonGraphiste" userId="195d09d42b2c2fd6" providerId="LiveId" clId="{B7F9D25B-D120-4D2F-9D03-E886148CB1C2}" dt="2024-02-06T13:06:17.076" v="7307" actId="47"/>
        <pc:sldMkLst>
          <pc:docMk/>
          <pc:sldMk cId="4235832479" sldId="496"/>
        </pc:sldMkLst>
      </pc:sldChg>
      <pc:sldChg chg="del">
        <pc:chgData name="Raphaël MonGraphiste" userId="195d09d42b2c2fd6" providerId="LiveId" clId="{B7F9D25B-D120-4D2F-9D03-E886148CB1C2}" dt="2024-02-06T10:08:09.561" v="0" actId="47"/>
        <pc:sldMkLst>
          <pc:docMk/>
          <pc:sldMk cId="1545741091" sldId="497"/>
        </pc:sldMkLst>
      </pc:sldChg>
      <pc:sldChg chg="addSp delSp modSp mod ord delAnim modAnim">
        <pc:chgData name="Raphaël MonGraphiste" userId="195d09d42b2c2fd6" providerId="LiveId" clId="{B7F9D25B-D120-4D2F-9D03-E886148CB1C2}" dt="2024-02-06T14:11:14.310" v="10856" actId="207"/>
        <pc:sldMkLst>
          <pc:docMk/>
          <pc:sldMk cId="1649855189" sldId="499"/>
        </pc:sldMkLst>
      </pc:sldChg>
      <pc:sldChg chg="del">
        <pc:chgData name="Raphaël MonGraphiste" userId="195d09d42b2c2fd6" providerId="LiveId" clId="{B7F9D25B-D120-4D2F-9D03-E886148CB1C2}" dt="2024-02-06T15:24:44.969" v="12809" actId="47"/>
        <pc:sldMkLst>
          <pc:docMk/>
          <pc:sldMk cId="4147473473" sldId="500"/>
        </pc:sldMkLst>
      </pc:sldChg>
      <pc:sldChg chg="del">
        <pc:chgData name="Raphaël MonGraphiste" userId="195d09d42b2c2fd6" providerId="LiveId" clId="{B7F9D25B-D120-4D2F-9D03-E886148CB1C2}" dt="2024-02-06T15:24:44.969" v="12809" actId="47"/>
        <pc:sldMkLst>
          <pc:docMk/>
          <pc:sldMk cId="1819194594" sldId="501"/>
        </pc:sldMkLst>
      </pc:sldChg>
      <pc:sldChg chg="del">
        <pc:chgData name="Raphaël MonGraphiste" userId="195d09d42b2c2fd6" providerId="LiveId" clId="{B7F9D25B-D120-4D2F-9D03-E886148CB1C2}" dt="2024-02-06T15:24:44.969" v="12809" actId="47"/>
        <pc:sldMkLst>
          <pc:docMk/>
          <pc:sldMk cId="2495042122" sldId="503"/>
        </pc:sldMkLst>
      </pc:sldChg>
      <pc:sldChg chg="addSp delSp modSp add mod ord delAnim modAnim">
        <pc:chgData name="Raphaël MonGraphiste" userId="195d09d42b2c2fd6" providerId="LiveId" clId="{B7F9D25B-D120-4D2F-9D03-E886148CB1C2}" dt="2024-02-06T13:46:16.832" v="9167" actId="1036"/>
        <pc:sldMkLst>
          <pc:docMk/>
          <pc:sldMk cId="1862270750" sldId="504"/>
        </pc:sldMkLst>
      </pc:sldChg>
      <pc:sldChg chg="addSp delSp modSp add mod ord addAnim delAnim">
        <pc:chgData name="Raphaël MonGraphiste" userId="195d09d42b2c2fd6" providerId="LiveId" clId="{B7F9D25B-D120-4D2F-9D03-E886148CB1C2}" dt="2024-02-06T12:40:06.088" v="5555" actId="20577"/>
        <pc:sldMkLst>
          <pc:docMk/>
          <pc:sldMk cId="4100633894" sldId="505"/>
        </pc:sldMkLst>
      </pc:sldChg>
      <pc:sldChg chg="addSp modSp add mod ord modAnim">
        <pc:chgData name="Raphaël MonGraphiste" userId="195d09d42b2c2fd6" providerId="LiveId" clId="{B7F9D25B-D120-4D2F-9D03-E886148CB1C2}" dt="2024-02-06T13:34:05.959" v="9129" actId="313"/>
        <pc:sldMkLst>
          <pc:docMk/>
          <pc:sldMk cId="2399855778" sldId="506"/>
        </pc:sldMkLst>
      </pc:sldChg>
      <pc:sldChg chg="addSp delSp modSp add mod delAnim modAnim">
        <pc:chgData name="Raphaël MonGraphiste" userId="195d09d42b2c2fd6" providerId="LiveId" clId="{B7F9D25B-D120-4D2F-9D03-E886148CB1C2}" dt="2024-02-06T10:42:59.998" v="1582" actId="207"/>
        <pc:sldMkLst>
          <pc:docMk/>
          <pc:sldMk cId="4076514673" sldId="507"/>
        </pc:sldMkLst>
      </pc:sldChg>
      <pc:sldChg chg="addSp delSp modSp add mod delAnim modAnim">
        <pc:chgData name="Raphaël MonGraphiste" userId="195d09d42b2c2fd6" providerId="LiveId" clId="{B7F9D25B-D120-4D2F-9D03-E886148CB1C2}" dt="2024-02-06T13:48:11.729" v="9307" actId="5793"/>
        <pc:sldMkLst>
          <pc:docMk/>
          <pc:sldMk cId="3504201072" sldId="508"/>
        </pc:sldMkLst>
      </pc:sldChg>
      <pc:sldChg chg="addSp delSp modSp add mod delAnim modAnim">
        <pc:chgData name="Raphaël MonGraphiste" userId="195d09d42b2c2fd6" providerId="LiveId" clId="{B7F9D25B-D120-4D2F-9D03-E886148CB1C2}" dt="2024-02-06T13:49:04.120" v="9420" actId="20577"/>
        <pc:sldMkLst>
          <pc:docMk/>
          <pc:sldMk cId="3068050844" sldId="509"/>
        </pc:sldMkLst>
      </pc:sldChg>
      <pc:sldChg chg="addSp delSp modSp add mod ord modAnim">
        <pc:chgData name="Raphaël MonGraphiste" userId="195d09d42b2c2fd6" providerId="LiveId" clId="{B7F9D25B-D120-4D2F-9D03-E886148CB1C2}" dt="2024-02-06T13:49:52.159" v="9454" actId="5793"/>
        <pc:sldMkLst>
          <pc:docMk/>
          <pc:sldMk cId="388337512" sldId="510"/>
        </pc:sldMkLst>
      </pc:sldChg>
      <pc:sldChg chg="addSp delSp modSp add mod delAnim modAnim">
        <pc:chgData name="Raphaël MonGraphiste" userId="195d09d42b2c2fd6" providerId="LiveId" clId="{B7F9D25B-D120-4D2F-9D03-E886148CB1C2}" dt="2024-02-06T13:52:55.643" v="9677" actId="115"/>
        <pc:sldMkLst>
          <pc:docMk/>
          <pc:sldMk cId="3280465534" sldId="511"/>
        </pc:sldMkLst>
      </pc:sldChg>
      <pc:sldChg chg="addSp delSp modSp add mod delAnim modAnim">
        <pc:chgData name="Raphaël MonGraphiste" userId="195d09d42b2c2fd6" providerId="LiveId" clId="{B7F9D25B-D120-4D2F-9D03-E886148CB1C2}" dt="2024-02-06T14:06:32.148" v="10767" actId="20577"/>
        <pc:sldMkLst>
          <pc:docMk/>
          <pc:sldMk cId="242822763" sldId="512"/>
        </pc:sldMkLst>
      </pc:sldChg>
      <pc:sldChg chg="addSp delSp modSp add mod">
        <pc:chgData name="Raphaël MonGraphiste" userId="195d09d42b2c2fd6" providerId="LiveId" clId="{B7F9D25B-D120-4D2F-9D03-E886148CB1C2}" dt="2024-02-06T14:06:04.030" v="10754" actId="20577"/>
        <pc:sldMkLst>
          <pc:docMk/>
          <pc:sldMk cId="1003646625" sldId="513"/>
        </pc:sldMkLst>
      </pc:sldChg>
      <pc:sldChg chg="addSp delSp modSp add mod ord delAnim modAnim">
        <pc:chgData name="Raphaël MonGraphiste" userId="195d09d42b2c2fd6" providerId="LiveId" clId="{B7F9D25B-D120-4D2F-9D03-E886148CB1C2}" dt="2024-02-06T14:20:43.002" v="11748" actId="14100"/>
        <pc:sldMkLst>
          <pc:docMk/>
          <pc:sldMk cId="2134395672" sldId="514"/>
        </pc:sldMkLst>
      </pc:sldChg>
      <pc:sldChg chg="addSp delSp modSp add mod">
        <pc:chgData name="Raphaël MonGraphiste" userId="195d09d42b2c2fd6" providerId="LiveId" clId="{B7F9D25B-D120-4D2F-9D03-E886148CB1C2}" dt="2024-02-06T14:55:56.525" v="11853" actId="20577"/>
        <pc:sldMkLst>
          <pc:docMk/>
          <pc:sldMk cId="1822358129" sldId="515"/>
        </pc:sldMkLst>
      </pc:sldChg>
      <pc:sldChg chg="addSp delSp modSp add mod delAnim modAnim">
        <pc:chgData name="Raphaël MonGraphiste" userId="195d09d42b2c2fd6" providerId="LiveId" clId="{B7F9D25B-D120-4D2F-9D03-E886148CB1C2}" dt="2024-02-06T15:06:06.999" v="12554" actId="20577"/>
        <pc:sldMkLst>
          <pc:docMk/>
          <pc:sldMk cId="813733636" sldId="516"/>
        </pc:sldMkLst>
      </pc:sldChg>
      <pc:sldChg chg="modSp add mod ord">
        <pc:chgData name="Raphaël MonGraphiste" userId="195d09d42b2c2fd6" providerId="LiveId" clId="{B7F9D25B-D120-4D2F-9D03-E886148CB1C2}" dt="2024-02-06T15:07:13.726" v="12556" actId="1076"/>
        <pc:sldMkLst>
          <pc:docMk/>
          <pc:sldMk cId="3558059536" sldId="517"/>
        </pc:sldMkLst>
      </pc:sldChg>
      <pc:sldChg chg="addSp delSp modSp add mod ord delAnim modAnim">
        <pc:chgData name="Raphaël MonGraphiste" userId="195d09d42b2c2fd6" providerId="LiveId" clId="{B7F9D25B-D120-4D2F-9D03-E886148CB1C2}" dt="2024-02-06T15:10:09.994" v="12804" actId="20577"/>
        <pc:sldMkLst>
          <pc:docMk/>
          <pc:sldMk cId="4274891703" sldId="518"/>
        </pc:sldMkLst>
      </pc:sldChg>
      <pc:sldChg chg="addSp delSp modSp add mod ord delAnim modAnim">
        <pc:chgData name="Raphaël MonGraphiste" userId="195d09d42b2c2fd6" providerId="LiveId" clId="{B7F9D25B-D120-4D2F-9D03-E886148CB1C2}" dt="2024-02-06T14:13:58.785" v="10917" actId="20577"/>
        <pc:sldMkLst>
          <pc:docMk/>
          <pc:sldMk cId="3149650634" sldId="519"/>
        </pc:sldMkLst>
      </pc:sldChg>
      <pc:sldChg chg="add del">
        <pc:chgData name="Raphaël MonGraphiste" userId="195d09d42b2c2fd6" providerId="LiveId" clId="{B7F9D25B-D120-4D2F-9D03-E886148CB1C2}" dt="2024-02-06T13:09:55.013" v="7609" actId="47"/>
        <pc:sldMkLst>
          <pc:docMk/>
          <pc:sldMk cId="4076245467" sldId="519"/>
        </pc:sldMkLst>
      </pc:sldChg>
      <pc:sldChg chg="addSp delSp modSp add mod ord delAnim">
        <pc:chgData name="Raphaël MonGraphiste" userId="195d09d42b2c2fd6" providerId="LiveId" clId="{B7F9D25B-D120-4D2F-9D03-E886148CB1C2}" dt="2024-02-06T14:22:39.739" v="11837" actId="1076"/>
        <pc:sldMkLst>
          <pc:docMk/>
          <pc:sldMk cId="720832743" sldId="520"/>
        </pc:sldMkLst>
      </pc:sldChg>
      <pc:sldChg chg="add del ord setBg">
        <pc:chgData name="Raphaël MonGraphiste" userId="195d09d42b2c2fd6" providerId="LiveId" clId="{B7F9D25B-D120-4D2F-9D03-E886148CB1C2}" dt="2024-02-06T13:29:03.928" v="8701"/>
        <pc:sldMkLst>
          <pc:docMk/>
          <pc:sldMk cId="2642804066" sldId="520"/>
        </pc:sldMkLst>
      </pc:sldChg>
      <pc:sldChg chg="delSp modSp add del mod ord">
        <pc:chgData name="Raphaël MonGraphiste" userId="195d09d42b2c2fd6" providerId="LiveId" clId="{B7F9D25B-D120-4D2F-9D03-E886148CB1C2}" dt="2024-02-06T13:29:37.071" v="8723" actId="47"/>
        <pc:sldMkLst>
          <pc:docMk/>
          <pc:sldMk cId="3761444736" sldId="520"/>
        </pc:sldMkLst>
      </pc:sldChg>
      <pc:sldChg chg="modSp add del ord">
        <pc:chgData name="Raphaël MonGraphiste" userId="195d09d42b2c2fd6" providerId="LiveId" clId="{B7F9D25B-D120-4D2F-9D03-E886148CB1C2}" dt="2024-02-06T15:24:44.969" v="12809" actId="47"/>
        <pc:sldMkLst>
          <pc:docMk/>
          <pc:sldMk cId="1745476108" sldId="521"/>
        </pc:sldMkLst>
      </pc:sldChg>
      <pc:sldChg chg="add del setBg">
        <pc:chgData name="Raphaël MonGraphiste" userId="195d09d42b2c2fd6" providerId="LiveId" clId="{B7F9D25B-D120-4D2F-9D03-E886148CB1C2}" dt="2024-02-06T14:21:45.557" v="11768" actId="47"/>
        <pc:sldMkLst>
          <pc:docMk/>
          <pc:sldMk cId="2252600465" sldId="521"/>
        </pc:sldMkLst>
      </pc:sldChg>
      <pc:sldChg chg="addSp delSp modSp add mod ord delAnim modAnim">
        <pc:chgData name="Raphaël MonGraphiste" userId="195d09d42b2c2fd6" providerId="LiveId" clId="{B7F9D25B-D120-4D2F-9D03-E886148CB1C2}" dt="2024-02-06T15:03:13.983" v="12541" actId="20577"/>
        <pc:sldMkLst>
          <pc:docMk/>
          <pc:sldMk cId="277623853" sldId="522"/>
        </pc:sldMkLst>
      </pc:sldChg>
    </pc:docChg>
  </pc:docChgLst>
  <pc:docChgLst>
    <pc:chgData name="Raphaël MonGraphiste" userId="195d09d42b2c2fd6" providerId="LiveId" clId="{A898935B-8AD3-4B68-90E5-484C7C5140FB}"/>
    <pc:docChg chg="undo custSel addSld delSld modSld sldOrd">
      <pc:chgData name="Raphaël MonGraphiste" userId="195d09d42b2c2fd6" providerId="LiveId" clId="{A898935B-8AD3-4B68-90E5-484C7C5140FB}" dt="2025-02-11T13:57:34.065" v="1577" actId="1076"/>
      <pc:docMkLst>
        <pc:docMk/>
      </pc:docMkLst>
      <pc:sldChg chg="modSp mod">
        <pc:chgData name="Raphaël MonGraphiste" userId="195d09d42b2c2fd6" providerId="LiveId" clId="{A898935B-8AD3-4B68-90E5-484C7C5140FB}" dt="2025-02-04T13:53:18.006" v="996" actId="20577"/>
        <pc:sldMkLst>
          <pc:docMk/>
          <pc:sldMk cId="1649855189" sldId="499"/>
        </pc:sldMkLst>
        <pc:spChg chg="mod">
          <ac:chgData name="Raphaël MonGraphiste" userId="195d09d42b2c2fd6" providerId="LiveId" clId="{A898935B-8AD3-4B68-90E5-484C7C5140FB}" dt="2025-02-04T13:53:18.006" v="996" actId="20577"/>
          <ac:spMkLst>
            <pc:docMk/>
            <pc:sldMk cId="1649855189" sldId="499"/>
            <ac:spMk id="18" creationId="{D55A233B-F991-1831-B832-00783B4C220C}"/>
          </ac:spMkLst>
        </pc:spChg>
      </pc:sldChg>
      <pc:sldChg chg="modSp mod">
        <pc:chgData name="Raphaël MonGraphiste" userId="195d09d42b2c2fd6" providerId="LiveId" clId="{A898935B-8AD3-4B68-90E5-484C7C5140FB}" dt="2025-02-04T13:25:56.852" v="333" actId="20577"/>
        <pc:sldMkLst>
          <pc:docMk/>
          <pc:sldMk cId="1862270750" sldId="504"/>
        </pc:sldMkLst>
        <pc:spChg chg="mod">
          <ac:chgData name="Raphaël MonGraphiste" userId="195d09d42b2c2fd6" providerId="LiveId" clId="{A898935B-8AD3-4B68-90E5-484C7C5140FB}" dt="2025-02-04T13:25:56.852" v="333" actId="20577"/>
          <ac:spMkLst>
            <pc:docMk/>
            <pc:sldMk cId="1862270750" sldId="504"/>
            <ac:spMk id="24" creationId="{C1538109-D072-57B1-7181-F49F408C57DE}"/>
          </ac:spMkLst>
        </pc:spChg>
      </pc:sldChg>
      <pc:sldChg chg="modSp mod">
        <pc:chgData name="Raphaël MonGraphiste" userId="195d09d42b2c2fd6" providerId="LiveId" clId="{A898935B-8AD3-4B68-90E5-484C7C5140FB}" dt="2025-02-04T13:02:31.710" v="13" actId="20577"/>
        <pc:sldMkLst>
          <pc:docMk/>
          <pc:sldMk cId="2399855778" sldId="506"/>
        </pc:sldMkLst>
        <pc:spChg chg="mod">
          <ac:chgData name="Raphaël MonGraphiste" userId="195d09d42b2c2fd6" providerId="LiveId" clId="{A898935B-8AD3-4B68-90E5-484C7C5140FB}" dt="2025-02-04T13:02:31.710" v="13" actId="20577"/>
          <ac:spMkLst>
            <pc:docMk/>
            <pc:sldMk cId="2399855778" sldId="506"/>
            <ac:spMk id="15" creationId="{8CD5BF02-3A21-7C5B-8115-7D3971B023AC}"/>
          </ac:spMkLst>
        </pc:spChg>
      </pc:sldChg>
      <pc:sldChg chg="modSp mod">
        <pc:chgData name="Raphaël MonGraphiste" userId="195d09d42b2c2fd6" providerId="LiveId" clId="{A898935B-8AD3-4B68-90E5-484C7C5140FB}" dt="2025-02-04T13:28:36.536" v="455" actId="20577"/>
        <pc:sldMkLst>
          <pc:docMk/>
          <pc:sldMk cId="4076514673" sldId="507"/>
        </pc:sldMkLst>
        <pc:spChg chg="mod">
          <ac:chgData name="Raphaël MonGraphiste" userId="195d09d42b2c2fd6" providerId="LiveId" clId="{A898935B-8AD3-4B68-90E5-484C7C5140FB}" dt="2025-02-04T13:28:36.536" v="455" actId="20577"/>
          <ac:spMkLst>
            <pc:docMk/>
            <pc:sldMk cId="4076514673" sldId="507"/>
            <ac:spMk id="5" creationId="{4299247B-F22B-9496-273B-0EC5DAAC36AE}"/>
          </ac:spMkLst>
        </pc:spChg>
      </pc:sldChg>
      <pc:sldChg chg="modSp mod">
        <pc:chgData name="Raphaël MonGraphiste" userId="195d09d42b2c2fd6" providerId="LiveId" clId="{A898935B-8AD3-4B68-90E5-484C7C5140FB}" dt="2025-02-04T13:30:24.637" v="462" actId="20577"/>
        <pc:sldMkLst>
          <pc:docMk/>
          <pc:sldMk cId="3504201072" sldId="508"/>
        </pc:sldMkLst>
        <pc:spChg chg="mod">
          <ac:chgData name="Raphaël MonGraphiste" userId="195d09d42b2c2fd6" providerId="LiveId" clId="{A898935B-8AD3-4B68-90E5-484C7C5140FB}" dt="2025-02-04T13:30:24.637" v="462" actId="20577"/>
          <ac:spMkLst>
            <pc:docMk/>
            <pc:sldMk cId="3504201072" sldId="508"/>
            <ac:spMk id="34" creationId="{E6C63361-BAA3-6641-3AE7-1FA8FFF4DEBF}"/>
          </ac:spMkLst>
        </pc:spChg>
      </pc:sldChg>
      <pc:sldChg chg="modSp mod">
        <pc:chgData name="Raphaël MonGraphiste" userId="195d09d42b2c2fd6" providerId="LiveId" clId="{A898935B-8AD3-4B68-90E5-484C7C5140FB}" dt="2025-02-04T13:31:31.323" v="477" actId="20577"/>
        <pc:sldMkLst>
          <pc:docMk/>
          <pc:sldMk cId="3068050844" sldId="509"/>
        </pc:sldMkLst>
        <pc:spChg chg="mod">
          <ac:chgData name="Raphaël MonGraphiste" userId="195d09d42b2c2fd6" providerId="LiveId" clId="{A898935B-8AD3-4B68-90E5-484C7C5140FB}" dt="2025-02-04T13:31:31.323" v="477" actId="20577"/>
          <ac:spMkLst>
            <pc:docMk/>
            <pc:sldMk cId="3068050844" sldId="509"/>
            <ac:spMk id="4" creationId="{5D87123E-737B-B659-1C94-2BDEC3239C1E}"/>
          </ac:spMkLst>
        </pc:spChg>
      </pc:sldChg>
      <pc:sldChg chg="modSp mod">
        <pc:chgData name="Raphaël MonGraphiste" userId="195d09d42b2c2fd6" providerId="LiveId" clId="{A898935B-8AD3-4B68-90E5-484C7C5140FB}" dt="2025-02-04T13:31:50.774" v="521" actId="20577"/>
        <pc:sldMkLst>
          <pc:docMk/>
          <pc:sldMk cId="388337512" sldId="510"/>
        </pc:sldMkLst>
        <pc:spChg chg="mod">
          <ac:chgData name="Raphaël MonGraphiste" userId="195d09d42b2c2fd6" providerId="LiveId" clId="{A898935B-8AD3-4B68-90E5-484C7C5140FB}" dt="2025-02-04T13:31:50.774" v="521" actId="20577"/>
          <ac:spMkLst>
            <pc:docMk/>
            <pc:sldMk cId="388337512" sldId="510"/>
            <ac:spMk id="6" creationId="{3935C82A-5655-69E2-2287-E73E53891471}"/>
          </ac:spMkLst>
        </pc:spChg>
      </pc:sldChg>
      <pc:sldChg chg="modSp mod">
        <pc:chgData name="Raphaël MonGraphiste" userId="195d09d42b2c2fd6" providerId="LiveId" clId="{A898935B-8AD3-4B68-90E5-484C7C5140FB}" dt="2025-02-04T13:33:03.252" v="522" actId="20577"/>
        <pc:sldMkLst>
          <pc:docMk/>
          <pc:sldMk cId="3280465534" sldId="511"/>
        </pc:sldMkLst>
        <pc:spChg chg="mod">
          <ac:chgData name="Raphaël MonGraphiste" userId="195d09d42b2c2fd6" providerId="LiveId" clId="{A898935B-8AD3-4B68-90E5-484C7C5140FB}" dt="2025-02-04T13:33:03.252" v="522" actId="20577"/>
          <ac:spMkLst>
            <pc:docMk/>
            <pc:sldMk cId="3280465534" sldId="511"/>
            <ac:spMk id="23" creationId="{BB32DD20-9DB6-365C-1629-2A8408473472}"/>
          </ac:spMkLst>
        </pc:spChg>
      </pc:sldChg>
      <pc:sldChg chg="ord">
        <pc:chgData name="Raphaël MonGraphiste" userId="195d09d42b2c2fd6" providerId="LiveId" clId="{A898935B-8AD3-4B68-90E5-484C7C5140FB}" dt="2025-02-04T13:41:43.501" v="524"/>
        <pc:sldMkLst>
          <pc:docMk/>
          <pc:sldMk cId="242822763" sldId="512"/>
        </pc:sldMkLst>
      </pc:sldChg>
      <pc:sldChg chg="addSp modSp mod">
        <pc:chgData name="Raphaël MonGraphiste" userId="195d09d42b2c2fd6" providerId="LiveId" clId="{A898935B-8AD3-4B68-90E5-484C7C5140FB}" dt="2025-02-04T13:45:25.602" v="662" actId="1035"/>
        <pc:sldMkLst>
          <pc:docMk/>
          <pc:sldMk cId="1003646625" sldId="513"/>
        </pc:sldMkLst>
        <pc:spChg chg="add mod">
          <ac:chgData name="Raphaël MonGraphiste" userId="195d09d42b2c2fd6" providerId="LiveId" clId="{A898935B-8AD3-4B68-90E5-484C7C5140FB}" dt="2025-02-04T13:45:19.875" v="643"/>
          <ac:spMkLst>
            <pc:docMk/>
            <pc:sldMk cId="1003646625" sldId="513"/>
            <ac:spMk id="3" creationId="{BF25E3E7-3CB7-2BD9-199F-A2591D8EAFF2}"/>
          </ac:spMkLst>
        </pc:spChg>
        <pc:spChg chg="mod">
          <ac:chgData name="Raphaël MonGraphiste" userId="195d09d42b2c2fd6" providerId="LiveId" clId="{A898935B-8AD3-4B68-90E5-484C7C5140FB}" dt="2025-02-04T13:43:18.954" v="584" actId="20577"/>
          <ac:spMkLst>
            <pc:docMk/>
            <pc:sldMk cId="1003646625" sldId="513"/>
            <ac:spMk id="8" creationId="{100DB5C7-B250-C954-2977-4FA5DDB011E7}"/>
          </ac:spMkLst>
        </pc:spChg>
        <pc:spChg chg="add mod">
          <ac:chgData name="Raphaël MonGraphiste" userId="195d09d42b2c2fd6" providerId="LiveId" clId="{A898935B-8AD3-4B68-90E5-484C7C5140FB}" dt="2025-02-04T13:45:00.621" v="638" actId="14100"/>
          <ac:spMkLst>
            <pc:docMk/>
            <pc:sldMk cId="1003646625" sldId="513"/>
            <ac:spMk id="14" creationId="{E304BEE0-51A9-9E37-DD56-4CA161B98B36}"/>
          </ac:spMkLst>
        </pc:spChg>
        <pc:spChg chg="add mod">
          <ac:chgData name="Raphaël MonGraphiste" userId="195d09d42b2c2fd6" providerId="LiveId" clId="{A898935B-8AD3-4B68-90E5-484C7C5140FB}" dt="2025-02-04T13:45:25.602" v="662" actId="1035"/>
          <ac:spMkLst>
            <pc:docMk/>
            <pc:sldMk cId="1003646625" sldId="513"/>
            <ac:spMk id="15" creationId="{26F62E43-66B0-A609-545A-98105D9A3FC7}"/>
          </ac:spMkLst>
        </pc:spChg>
        <pc:spChg chg="mod">
          <ac:chgData name="Raphaël MonGraphiste" userId="195d09d42b2c2fd6" providerId="LiveId" clId="{A898935B-8AD3-4B68-90E5-484C7C5140FB}" dt="2025-02-04T13:44:26.235" v="626" actId="20577"/>
          <ac:spMkLst>
            <pc:docMk/>
            <pc:sldMk cId="1003646625" sldId="513"/>
            <ac:spMk id="19" creationId="{5464B1D8-8BFA-DB14-8B9F-63568CA2B3BC}"/>
          </ac:spMkLst>
        </pc:spChg>
        <pc:cxnChg chg="mod">
          <ac:chgData name="Raphaël MonGraphiste" userId="195d09d42b2c2fd6" providerId="LiveId" clId="{A898935B-8AD3-4B68-90E5-484C7C5140FB}" dt="2025-02-04T13:43:28.605" v="586" actId="1076"/>
          <ac:cxnSpMkLst>
            <pc:docMk/>
            <pc:sldMk cId="1003646625" sldId="513"/>
            <ac:cxnSpMk id="9" creationId="{EA60A5EB-CD16-D660-C55A-062BFECE779D}"/>
          </ac:cxnSpMkLst>
        </pc:cxnChg>
        <pc:cxnChg chg="mod">
          <ac:chgData name="Raphaël MonGraphiste" userId="195d09d42b2c2fd6" providerId="LiveId" clId="{A898935B-8AD3-4B68-90E5-484C7C5140FB}" dt="2025-02-04T13:43:25.181" v="585" actId="1076"/>
          <ac:cxnSpMkLst>
            <pc:docMk/>
            <pc:sldMk cId="1003646625" sldId="513"/>
            <ac:cxnSpMk id="18" creationId="{2628BB14-9FF8-9B33-B23C-7BCAFC7AE81C}"/>
          </ac:cxnSpMkLst>
        </pc:cxnChg>
      </pc:sldChg>
      <pc:sldChg chg="modSp mod">
        <pc:chgData name="Raphaël MonGraphiste" userId="195d09d42b2c2fd6" providerId="LiveId" clId="{A898935B-8AD3-4B68-90E5-484C7C5140FB}" dt="2025-02-04T13:45:53.486" v="682" actId="20577"/>
        <pc:sldMkLst>
          <pc:docMk/>
          <pc:sldMk cId="1822358129" sldId="515"/>
        </pc:sldMkLst>
        <pc:spChg chg="mod">
          <ac:chgData name="Raphaël MonGraphiste" userId="195d09d42b2c2fd6" providerId="LiveId" clId="{A898935B-8AD3-4B68-90E5-484C7C5140FB}" dt="2025-02-04T13:45:53.486" v="682" actId="20577"/>
          <ac:spMkLst>
            <pc:docMk/>
            <pc:sldMk cId="1822358129" sldId="515"/>
            <ac:spMk id="5" creationId="{5D067F52-DBF4-CB71-EF89-1011F925E7A4}"/>
          </ac:spMkLst>
        </pc:spChg>
      </pc:sldChg>
      <pc:sldChg chg="addSp delSp modSp mod">
        <pc:chgData name="Raphaël MonGraphiste" userId="195d09d42b2c2fd6" providerId="LiveId" clId="{A898935B-8AD3-4B68-90E5-484C7C5140FB}" dt="2025-02-04T13:53:00.046" v="987" actId="14100"/>
        <pc:sldMkLst>
          <pc:docMk/>
          <pc:sldMk cId="4274891703" sldId="518"/>
        </pc:sldMkLst>
        <pc:spChg chg="add mod">
          <ac:chgData name="Raphaël MonGraphiste" userId="195d09d42b2c2fd6" providerId="LiveId" clId="{A898935B-8AD3-4B68-90E5-484C7C5140FB}" dt="2025-02-04T13:49:58.950" v="953" actId="20577"/>
          <ac:spMkLst>
            <pc:docMk/>
            <pc:sldMk cId="4274891703" sldId="518"/>
            <ac:spMk id="3" creationId="{EA24716B-AB20-CEE9-382D-E2E5E0706321}"/>
          </ac:spMkLst>
        </pc:spChg>
        <pc:spChg chg="mod">
          <ac:chgData name="Raphaël MonGraphiste" userId="195d09d42b2c2fd6" providerId="LiveId" clId="{A898935B-8AD3-4B68-90E5-484C7C5140FB}" dt="2025-02-04T13:46:27.565" v="686" actId="1076"/>
          <ac:spMkLst>
            <pc:docMk/>
            <pc:sldMk cId="4274891703" sldId="518"/>
            <ac:spMk id="7" creationId="{3EA10E8C-56B8-447D-A875-5ED95DC63A63}"/>
          </ac:spMkLst>
        </pc:spChg>
        <pc:spChg chg="mod">
          <ac:chgData name="Raphaël MonGraphiste" userId="195d09d42b2c2fd6" providerId="LiveId" clId="{A898935B-8AD3-4B68-90E5-484C7C5140FB}" dt="2025-02-04T13:49:24.947" v="926" actId="1037"/>
          <ac:spMkLst>
            <pc:docMk/>
            <pc:sldMk cId="4274891703" sldId="518"/>
            <ac:spMk id="8" creationId="{06675D25-42CE-F5F1-5209-3CE86BFC165F}"/>
          </ac:spMkLst>
        </pc:spChg>
        <pc:spChg chg="mod">
          <ac:chgData name="Raphaël MonGraphiste" userId="195d09d42b2c2fd6" providerId="LiveId" clId="{A898935B-8AD3-4B68-90E5-484C7C5140FB}" dt="2025-02-04T13:49:24.947" v="926" actId="1037"/>
          <ac:spMkLst>
            <pc:docMk/>
            <pc:sldMk cId="4274891703" sldId="518"/>
            <ac:spMk id="9" creationId="{9C140AB5-85F3-8FF9-D6DC-4207A8D1B1D9}"/>
          </ac:spMkLst>
        </pc:spChg>
        <pc:spChg chg="mod">
          <ac:chgData name="Raphaël MonGraphiste" userId="195d09d42b2c2fd6" providerId="LiveId" clId="{A898935B-8AD3-4B68-90E5-484C7C5140FB}" dt="2025-02-04T13:49:24.947" v="926" actId="1037"/>
          <ac:spMkLst>
            <pc:docMk/>
            <pc:sldMk cId="4274891703" sldId="518"/>
            <ac:spMk id="10" creationId="{34E6DEF2-9DC3-80C2-7A6F-22AA16E283B4}"/>
          </ac:spMkLst>
        </pc:spChg>
        <pc:spChg chg="mod">
          <ac:chgData name="Raphaël MonGraphiste" userId="195d09d42b2c2fd6" providerId="LiveId" clId="{A898935B-8AD3-4B68-90E5-484C7C5140FB}" dt="2025-02-04T13:49:24.947" v="926" actId="1037"/>
          <ac:spMkLst>
            <pc:docMk/>
            <pc:sldMk cId="4274891703" sldId="518"/>
            <ac:spMk id="11" creationId="{F93E954C-49DB-E683-3E62-F5B616882E70}"/>
          </ac:spMkLst>
        </pc:spChg>
        <pc:spChg chg="mod">
          <ac:chgData name="Raphaël MonGraphiste" userId="195d09d42b2c2fd6" providerId="LiveId" clId="{A898935B-8AD3-4B68-90E5-484C7C5140FB}" dt="2025-02-04T13:49:24.947" v="926" actId="1037"/>
          <ac:spMkLst>
            <pc:docMk/>
            <pc:sldMk cId="4274891703" sldId="518"/>
            <ac:spMk id="12" creationId="{88BDE9A1-247D-A0F2-7B7D-7A6B311CA7FD}"/>
          </ac:spMkLst>
        </pc:spChg>
        <pc:spChg chg="mod">
          <ac:chgData name="Raphaël MonGraphiste" userId="195d09d42b2c2fd6" providerId="LiveId" clId="{A898935B-8AD3-4B68-90E5-484C7C5140FB}" dt="2025-02-04T13:49:24.947" v="926" actId="1037"/>
          <ac:spMkLst>
            <pc:docMk/>
            <pc:sldMk cId="4274891703" sldId="518"/>
            <ac:spMk id="15" creationId="{C68C70EC-1BC4-BB70-77F9-86D5145B2D40}"/>
          </ac:spMkLst>
        </pc:spChg>
        <pc:spChg chg="mod">
          <ac:chgData name="Raphaël MonGraphiste" userId="195d09d42b2c2fd6" providerId="LiveId" clId="{A898935B-8AD3-4B68-90E5-484C7C5140FB}" dt="2025-02-04T13:53:00.046" v="987" actId="14100"/>
          <ac:spMkLst>
            <pc:docMk/>
            <pc:sldMk cId="4274891703" sldId="518"/>
            <ac:spMk id="16" creationId="{7E47EDB5-D78F-2DF7-C53D-C4C86FC7B108}"/>
          </ac:spMkLst>
        </pc:spChg>
        <pc:spChg chg="mod">
          <ac:chgData name="Raphaël MonGraphiste" userId="195d09d42b2c2fd6" providerId="LiveId" clId="{A898935B-8AD3-4B68-90E5-484C7C5140FB}" dt="2025-02-04T13:49:10.003" v="919" actId="1076"/>
          <ac:spMkLst>
            <pc:docMk/>
            <pc:sldMk cId="4274891703" sldId="518"/>
            <ac:spMk id="23" creationId="{802E0F97-C0A7-E5DD-1007-752E5236E4C0}"/>
          </ac:spMkLst>
        </pc:spChg>
        <pc:spChg chg="mod">
          <ac:chgData name="Raphaël MonGraphiste" userId="195d09d42b2c2fd6" providerId="LiveId" clId="{A898935B-8AD3-4B68-90E5-484C7C5140FB}" dt="2025-02-04T13:49:24.947" v="926" actId="1037"/>
          <ac:spMkLst>
            <pc:docMk/>
            <pc:sldMk cId="4274891703" sldId="518"/>
            <ac:spMk id="24" creationId="{977A4D36-44CE-B585-B03A-1883F831CB31}"/>
          </ac:spMkLst>
        </pc:spChg>
        <pc:spChg chg="mod">
          <ac:chgData name="Raphaël MonGraphiste" userId="195d09d42b2c2fd6" providerId="LiveId" clId="{A898935B-8AD3-4B68-90E5-484C7C5140FB}" dt="2025-02-04T13:46:14.226" v="685" actId="20577"/>
          <ac:spMkLst>
            <pc:docMk/>
            <pc:sldMk cId="4274891703" sldId="518"/>
            <ac:spMk id="31" creationId="{E4EBB4CE-C661-76FC-3843-DED30A013614}"/>
          </ac:spMkLst>
        </pc:spChg>
      </pc:sldChg>
      <pc:sldChg chg="addSp delSp modSp mod">
        <pc:chgData name="Raphaël MonGraphiste" userId="195d09d42b2c2fd6" providerId="LiveId" clId="{A898935B-8AD3-4B68-90E5-484C7C5140FB}" dt="2025-02-04T13:56:47.813" v="1049" actId="1076"/>
        <pc:sldMkLst>
          <pc:docMk/>
          <pc:sldMk cId="720832743" sldId="520"/>
        </pc:sldMkLst>
        <pc:spChg chg="add mod">
          <ac:chgData name="Raphaël MonGraphiste" userId="195d09d42b2c2fd6" providerId="LiveId" clId="{A898935B-8AD3-4B68-90E5-484C7C5140FB}" dt="2025-02-04T13:56:22.077" v="1037" actId="14100"/>
          <ac:spMkLst>
            <pc:docMk/>
            <pc:sldMk cId="720832743" sldId="520"/>
            <ac:spMk id="15" creationId="{D56A6F7E-23EC-DE72-C3FC-FF651DE05FFB}"/>
          </ac:spMkLst>
        </pc:spChg>
        <pc:spChg chg="add mod">
          <ac:chgData name="Raphaël MonGraphiste" userId="195d09d42b2c2fd6" providerId="LiveId" clId="{A898935B-8AD3-4B68-90E5-484C7C5140FB}" dt="2025-02-04T13:56:47.813" v="1049" actId="1076"/>
          <ac:spMkLst>
            <pc:docMk/>
            <pc:sldMk cId="720832743" sldId="520"/>
            <ac:spMk id="16" creationId="{4694B598-C10A-14AC-2F97-069953B8FB37}"/>
          </ac:spMkLst>
        </pc:spChg>
        <pc:picChg chg="add del mod">
          <ac:chgData name="Raphaël MonGraphiste" userId="195d09d42b2c2fd6" providerId="LiveId" clId="{A898935B-8AD3-4B68-90E5-484C7C5140FB}" dt="2025-02-04T13:55:35.552" v="1031" actId="14100"/>
          <ac:picMkLst>
            <pc:docMk/>
            <pc:sldMk cId="720832743" sldId="520"/>
            <ac:picMk id="14" creationId="{7DE46489-296F-6D9A-4E1F-35402449B8DD}"/>
          </ac:picMkLst>
        </pc:picChg>
      </pc:sldChg>
      <pc:sldChg chg="modSp mod">
        <pc:chgData name="Raphaël MonGraphiste" userId="195d09d42b2c2fd6" providerId="LiveId" clId="{A898935B-8AD3-4B68-90E5-484C7C5140FB}" dt="2025-02-04T13:57:20.082" v="1057" actId="115"/>
        <pc:sldMkLst>
          <pc:docMk/>
          <pc:sldMk cId="277623853" sldId="522"/>
        </pc:sldMkLst>
        <pc:spChg chg="mod">
          <ac:chgData name="Raphaël MonGraphiste" userId="195d09d42b2c2fd6" providerId="LiveId" clId="{A898935B-8AD3-4B68-90E5-484C7C5140FB}" dt="2025-02-04T13:57:20.082" v="1057" actId="115"/>
          <ac:spMkLst>
            <pc:docMk/>
            <pc:sldMk cId="277623853" sldId="522"/>
            <ac:spMk id="11" creationId="{00AB6890-9906-5E79-9715-21399E6CE0ED}"/>
          </ac:spMkLst>
        </pc:spChg>
      </pc:sldChg>
      <pc:sldChg chg="modSp mod">
        <pc:chgData name="Raphaël MonGraphiste" userId="195d09d42b2c2fd6" providerId="LiveId" clId="{A898935B-8AD3-4B68-90E5-484C7C5140FB}" dt="2025-02-11T13:37:59.995" v="1468"/>
        <pc:sldMkLst>
          <pc:docMk/>
          <pc:sldMk cId="1312774495" sldId="524"/>
        </pc:sldMkLst>
        <pc:spChg chg="mod">
          <ac:chgData name="Raphaël MonGraphiste" userId="195d09d42b2c2fd6" providerId="LiveId" clId="{A898935B-8AD3-4B68-90E5-484C7C5140FB}" dt="2025-02-04T14:05:40.739" v="1119" actId="20577"/>
          <ac:spMkLst>
            <pc:docMk/>
            <pc:sldMk cId="1312774495" sldId="524"/>
            <ac:spMk id="5" creationId="{8E6FF913-F1F4-B3B9-2F78-C37C749D272E}"/>
          </ac:spMkLst>
        </pc:spChg>
        <pc:spChg chg="mod">
          <ac:chgData name="Raphaël MonGraphiste" userId="195d09d42b2c2fd6" providerId="LiveId" clId="{A898935B-8AD3-4B68-90E5-484C7C5140FB}" dt="2025-02-11T13:37:59.995" v="1468"/>
          <ac:spMkLst>
            <pc:docMk/>
            <pc:sldMk cId="1312774495" sldId="524"/>
            <ac:spMk id="8" creationId="{F2C72775-14E5-A3A4-5AF5-9CF156A91AB9}"/>
          </ac:spMkLst>
        </pc:spChg>
        <pc:spChg chg="mod">
          <ac:chgData name="Raphaël MonGraphiste" userId="195d09d42b2c2fd6" providerId="LiveId" clId="{A898935B-8AD3-4B68-90E5-484C7C5140FB}" dt="2025-02-04T14:04:55.872" v="1070" actId="20577"/>
          <ac:spMkLst>
            <pc:docMk/>
            <pc:sldMk cId="1312774495" sldId="524"/>
            <ac:spMk id="12" creationId="{84F47EC5-03CE-4F1B-DB27-5148A161758C}"/>
          </ac:spMkLst>
        </pc:spChg>
        <pc:spChg chg="mod">
          <ac:chgData name="Raphaël MonGraphiste" userId="195d09d42b2c2fd6" providerId="LiveId" clId="{A898935B-8AD3-4B68-90E5-484C7C5140FB}" dt="2025-02-04T14:06:23.515" v="1162" actId="313"/>
          <ac:spMkLst>
            <pc:docMk/>
            <pc:sldMk cId="1312774495" sldId="524"/>
            <ac:spMk id="15" creationId="{FCF34CD5-271B-096D-A8B9-957185D2D6E6}"/>
          </ac:spMkLst>
        </pc:spChg>
        <pc:spChg chg="mod">
          <ac:chgData name="Raphaël MonGraphiste" userId="195d09d42b2c2fd6" providerId="LiveId" clId="{A898935B-8AD3-4B68-90E5-484C7C5140FB}" dt="2025-02-04T14:22:32.595" v="1442" actId="20577"/>
          <ac:spMkLst>
            <pc:docMk/>
            <pc:sldMk cId="1312774495" sldId="524"/>
            <ac:spMk id="17" creationId="{E32B95A1-F163-58BE-DE88-1624AA7AD640}"/>
          </ac:spMkLst>
        </pc:spChg>
      </pc:sldChg>
      <pc:sldChg chg="delSp modSp mod delAnim modAnim">
        <pc:chgData name="Raphaël MonGraphiste" userId="195d09d42b2c2fd6" providerId="LiveId" clId="{A898935B-8AD3-4B68-90E5-484C7C5140FB}" dt="2025-02-11T13:57:34.065" v="1577" actId="1076"/>
        <pc:sldMkLst>
          <pc:docMk/>
          <pc:sldMk cId="2510814823" sldId="525"/>
        </pc:sldMkLst>
        <pc:spChg chg="mod">
          <ac:chgData name="Raphaël MonGraphiste" userId="195d09d42b2c2fd6" providerId="LiveId" clId="{A898935B-8AD3-4B68-90E5-484C7C5140FB}" dt="2025-02-04T14:09:43.161" v="1421" actId="20577"/>
          <ac:spMkLst>
            <pc:docMk/>
            <pc:sldMk cId="2510814823" sldId="525"/>
            <ac:spMk id="56" creationId="{0E989E3E-88B8-1017-FF45-57A537A2AB93}"/>
          </ac:spMkLst>
        </pc:spChg>
        <pc:spChg chg="mod">
          <ac:chgData name="Raphaël MonGraphiste" userId="195d09d42b2c2fd6" providerId="LiveId" clId="{A898935B-8AD3-4B68-90E5-484C7C5140FB}" dt="2025-02-04T14:09:13.616" v="1403" actId="20577"/>
          <ac:spMkLst>
            <pc:docMk/>
            <pc:sldMk cId="2510814823" sldId="525"/>
            <ac:spMk id="60" creationId="{7FA65954-F7BE-6DEE-2DAF-2F1432D92B23}"/>
          </ac:spMkLst>
        </pc:spChg>
        <pc:spChg chg="mod">
          <ac:chgData name="Raphaël MonGraphiste" userId="195d09d42b2c2fd6" providerId="LiveId" clId="{A898935B-8AD3-4B68-90E5-484C7C5140FB}" dt="2025-02-11T13:41:31.239" v="1469" actId="20577"/>
          <ac:spMkLst>
            <pc:docMk/>
            <pc:sldMk cId="2510814823" sldId="525"/>
            <ac:spMk id="79" creationId="{2D722CBF-EA01-F39A-D4FC-804629E8A1A8}"/>
          </ac:spMkLst>
        </pc:spChg>
        <pc:spChg chg="mod">
          <ac:chgData name="Raphaël MonGraphiste" userId="195d09d42b2c2fd6" providerId="LiveId" clId="{A898935B-8AD3-4B68-90E5-484C7C5140FB}" dt="2025-02-11T13:57:34.065" v="1577" actId="1076"/>
          <ac:spMkLst>
            <pc:docMk/>
            <pc:sldMk cId="2510814823" sldId="525"/>
            <ac:spMk id="94" creationId="{AB249381-5719-EF23-2BAD-6DAB238F9583}"/>
          </ac:spMkLst>
        </pc:spChg>
        <pc:cxnChg chg="mod">
          <ac:chgData name="Raphaël MonGraphiste" userId="195d09d42b2c2fd6" providerId="LiveId" clId="{A898935B-8AD3-4B68-90E5-484C7C5140FB}" dt="2025-02-04T14:09:13.337" v="1401" actId="20577"/>
          <ac:cxnSpMkLst>
            <pc:docMk/>
            <pc:sldMk cId="2510814823" sldId="525"/>
            <ac:cxnSpMk id="85" creationId="{CD5D12DC-9AEF-F1AA-1617-508745F6D5DD}"/>
          </ac:cxnSpMkLst>
        </pc:cxnChg>
        <pc:cxnChg chg="mod">
          <ac:chgData name="Raphaël MonGraphiste" userId="195d09d42b2c2fd6" providerId="LiveId" clId="{A898935B-8AD3-4B68-90E5-484C7C5140FB}" dt="2025-02-04T14:09:13.337" v="1401" actId="20577"/>
          <ac:cxnSpMkLst>
            <pc:docMk/>
            <pc:sldMk cId="2510814823" sldId="525"/>
            <ac:cxnSpMk id="103" creationId="{18A74647-14B7-FE5E-0933-5DA3A6596DED}"/>
          </ac:cxnSpMkLst>
        </pc:cxnChg>
      </pc:sldChg>
      <pc:sldChg chg="add del setBg">
        <pc:chgData name="Raphaël MonGraphiste" userId="195d09d42b2c2fd6" providerId="LiveId" clId="{A898935B-8AD3-4B68-90E5-484C7C5140FB}" dt="2025-02-04T13:15:25.625" v="17"/>
        <pc:sldMkLst>
          <pc:docMk/>
          <pc:sldMk cId="143674571" sldId="526"/>
        </pc:sldMkLst>
      </pc:sldChg>
      <pc:sldChg chg="addSp delSp modSp add mod addAnim delAnim modAnim">
        <pc:chgData name="Raphaël MonGraphiste" userId="195d09d42b2c2fd6" providerId="LiveId" clId="{A898935B-8AD3-4B68-90E5-484C7C5140FB}" dt="2025-02-04T13:25:10.557" v="321"/>
        <pc:sldMkLst>
          <pc:docMk/>
          <pc:sldMk cId="1249352188" sldId="526"/>
        </pc:sldMkLst>
        <pc:spChg chg="add del">
          <ac:chgData name="Raphaël MonGraphiste" userId="195d09d42b2c2fd6" providerId="LiveId" clId="{A898935B-8AD3-4B68-90E5-484C7C5140FB}" dt="2025-02-04T13:15:43.017" v="28" actId="478"/>
          <ac:spMkLst>
            <pc:docMk/>
            <pc:sldMk cId="1249352188" sldId="526"/>
            <ac:spMk id="2" creationId="{42AF0782-E993-9574-170B-60428FCB69A2}"/>
          </ac:spMkLst>
        </pc:spChg>
        <pc:spChg chg="add mod">
          <ac:chgData name="Raphaël MonGraphiste" userId="195d09d42b2c2fd6" providerId="LiveId" clId="{A898935B-8AD3-4B68-90E5-484C7C5140FB}" dt="2025-02-04T13:24:12.931" v="267" actId="1036"/>
          <ac:spMkLst>
            <pc:docMk/>
            <pc:sldMk cId="1249352188" sldId="526"/>
            <ac:spMk id="20" creationId="{0F3A4A68-CBA4-5FCB-5EE8-54AB8A82847D}"/>
          </ac:spMkLst>
        </pc:spChg>
        <pc:spChg chg="add mod">
          <ac:chgData name="Raphaël MonGraphiste" userId="195d09d42b2c2fd6" providerId="LiveId" clId="{A898935B-8AD3-4B68-90E5-484C7C5140FB}" dt="2025-02-04T13:24:12.931" v="267" actId="1036"/>
          <ac:spMkLst>
            <pc:docMk/>
            <pc:sldMk cId="1249352188" sldId="526"/>
            <ac:spMk id="21" creationId="{4DE81A31-E16C-16F7-B3A8-A09661E9EDA4}"/>
          </ac:spMkLst>
        </pc:spChg>
        <pc:spChg chg="add mod">
          <ac:chgData name="Raphaël MonGraphiste" userId="195d09d42b2c2fd6" providerId="LiveId" clId="{A898935B-8AD3-4B68-90E5-484C7C5140FB}" dt="2025-02-04T13:24:12.931" v="267" actId="1036"/>
          <ac:spMkLst>
            <pc:docMk/>
            <pc:sldMk cId="1249352188" sldId="526"/>
            <ac:spMk id="23" creationId="{D9EE6617-ED25-2C61-61CB-B6EFE41FA5ED}"/>
          </ac:spMkLst>
        </pc:spChg>
        <pc:spChg chg="add mod">
          <ac:chgData name="Raphaël MonGraphiste" userId="195d09d42b2c2fd6" providerId="LiveId" clId="{A898935B-8AD3-4B68-90E5-484C7C5140FB}" dt="2025-02-04T13:24:12.931" v="267" actId="1036"/>
          <ac:spMkLst>
            <pc:docMk/>
            <pc:sldMk cId="1249352188" sldId="526"/>
            <ac:spMk id="25" creationId="{3BFE0FF3-C2AC-573F-5E35-C0EF14FA9A8A}"/>
          </ac:spMkLst>
        </pc:spChg>
        <pc:spChg chg="add mod">
          <ac:chgData name="Raphaël MonGraphiste" userId="195d09d42b2c2fd6" providerId="LiveId" clId="{A898935B-8AD3-4B68-90E5-484C7C5140FB}" dt="2025-02-04T13:25:10.557" v="321"/>
          <ac:spMkLst>
            <pc:docMk/>
            <pc:sldMk cId="1249352188" sldId="526"/>
            <ac:spMk id="26" creationId="{B2231675-D943-9346-92B7-7C18AD1EF8F9}"/>
          </ac:spMkLst>
        </pc:spChg>
        <pc:spChg chg="add mod">
          <ac:chgData name="Raphaël MonGraphiste" userId="195d09d42b2c2fd6" providerId="LiveId" clId="{A898935B-8AD3-4B68-90E5-484C7C5140FB}" dt="2025-02-04T13:25:08.682" v="320" actId="21"/>
          <ac:spMkLst>
            <pc:docMk/>
            <pc:sldMk cId="1249352188" sldId="526"/>
            <ac:spMk id="27" creationId="{67382CAE-DEC2-C74E-E272-AFCC1A04C05B}"/>
          </ac:spMkLst>
        </pc:spChg>
        <pc:spChg chg="add mod">
          <ac:chgData name="Raphaël MonGraphiste" userId="195d09d42b2c2fd6" providerId="LiveId" clId="{A898935B-8AD3-4B68-90E5-484C7C5140FB}" dt="2025-02-04T13:24:12.931" v="267" actId="1036"/>
          <ac:spMkLst>
            <pc:docMk/>
            <pc:sldMk cId="1249352188" sldId="526"/>
            <ac:spMk id="28" creationId="{750D9297-14CF-FFE7-F62F-FA77BADEF9A0}"/>
          </ac:spMkLst>
        </pc:spChg>
        <pc:spChg chg="mod">
          <ac:chgData name="Raphaël MonGraphiste" userId="195d09d42b2c2fd6" providerId="LiveId" clId="{A898935B-8AD3-4B68-90E5-484C7C5140FB}" dt="2025-02-04T13:15:57.788" v="30" actId="1076"/>
          <ac:spMkLst>
            <pc:docMk/>
            <pc:sldMk cId="1249352188" sldId="526"/>
            <ac:spMk id="29" creationId="{93D7F51D-25E6-3C6B-07A7-33AEAE81488B}"/>
          </ac:spMkLst>
        </pc:spChg>
        <pc:spChg chg="mod">
          <ac:chgData name="Raphaël MonGraphiste" userId="195d09d42b2c2fd6" providerId="LiveId" clId="{A898935B-8AD3-4B68-90E5-484C7C5140FB}" dt="2025-02-04T13:15:57.788" v="30" actId="1076"/>
          <ac:spMkLst>
            <pc:docMk/>
            <pc:sldMk cId="1249352188" sldId="526"/>
            <ac:spMk id="30" creationId="{83760A2A-E3E8-D4B9-320A-F233E4528627}"/>
          </ac:spMkLst>
        </pc:spChg>
        <pc:spChg chg="mod">
          <ac:chgData name="Raphaël MonGraphiste" userId="195d09d42b2c2fd6" providerId="LiveId" clId="{A898935B-8AD3-4B68-90E5-484C7C5140FB}" dt="2025-02-04T13:15:57.788" v="30" actId="1076"/>
          <ac:spMkLst>
            <pc:docMk/>
            <pc:sldMk cId="1249352188" sldId="526"/>
            <ac:spMk id="31" creationId="{752282E3-3561-3FCA-CE29-2D9DB19E1025}"/>
          </ac:spMkLst>
        </pc:spChg>
        <pc:spChg chg="add mod">
          <ac:chgData name="Raphaël MonGraphiste" userId="195d09d42b2c2fd6" providerId="LiveId" clId="{A898935B-8AD3-4B68-90E5-484C7C5140FB}" dt="2025-02-04T13:24:12.931" v="267" actId="1036"/>
          <ac:spMkLst>
            <pc:docMk/>
            <pc:sldMk cId="1249352188" sldId="526"/>
            <ac:spMk id="32" creationId="{4F438F00-F5EE-911C-3F25-878B035910B6}"/>
          </ac:spMkLst>
        </pc:spChg>
        <pc:spChg chg="add mod">
          <ac:chgData name="Raphaël MonGraphiste" userId="195d09d42b2c2fd6" providerId="LiveId" clId="{A898935B-8AD3-4B68-90E5-484C7C5140FB}" dt="2025-02-04T13:24:12.931" v="267" actId="1036"/>
          <ac:spMkLst>
            <pc:docMk/>
            <pc:sldMk cId="1249352188" sldId="526"/>
            <ac:spMk id="33" creationId="{8E0FDCF5-63D9-7ADB-9228-5075BB375431}"/>
          </ac:spMkLst>
        </pc:spChg>
        <pc:spChg chg="add mod">
          <ac:chgData name="Raphaël MonGraphiste" userId="195d09d42b2c2fd6" providerId="LiveId" clId="{A898935B-8AD3-4B68-90E5-484C7C5140FB}" dt="2025-02-04T13:24:12.931" v="267" actId="1036"/>
          <ac:spMkLst>
            <pc:docMk/>
            <pc:sldMk cId="1249352188" sldId="526"/>
            <ac:spMk id="34" creationId="{35E16885-71E4-949D-5CB9-6DD675738998}"/>
          </ac:spMkLst>
        </pc:spChg>
        <pc:spChg chg="add mod">
          <ac:chgData name="Raphaël MonGraphiste" userId="195d09d42b2c2fd6" providerId="LiveId" clId="{A898935B-8AD3-4B68-90E5-484C7C5140FB}" dt="2025-02-04T13:24:12.931" v="267" actId="1036"/>
          <ac:spMkLst>
            <pc:docMk/>
            <pc:sldMk cId="1249352188" sldId="526"/>
            <ac:spMk id="35" creationId="{4A32EB0F-B93A-86E8-33C1-A686C563661B}"/>
          </ac:spMkLst>
        </pc:spChg>
        <pc:spChg chg="add mod">
          <ac:chgData name="Raphaël MonGraphiste" userId="195d09d42b2c2fd6" providerId="LiveId" clId="{A898935B-8AD3-4B68-90E5-484C7C5140FB}" dt="2025-02-04T13:24:12.931" v="267" actId="1036"/>
          <ac:spMkLst>
            <pc:docMk/>
            <pc:sldMk cId="1249352188" sldId="526"/>
            <ac:spMk id="36" creationId="{2D056B82-26D9-D899-19CD-345EA97A4502}"/>
          </ac:spMkLst>
        </pc:spChg>
        <pc:spChg chg="add mod">
          <ac:chgData name="Raphaël MonGraphiste" userId="195d09d42b2c2fd6" providerId="LiveId" clId="{A898935B-8AD3-4B68-90E5-484C7C5140FB}" dt="2025-02-04T13:24:54.516" v="297" actId="20577"/>
          <ac:spMkLst>
            <pc:docMk/>
            <pc:sldMk cId="1249352188" sldId="526"/>
            <ac:spMk id="37" creationId="{3AD9A5AB-E0B3-52CD-4776-9613E9C49DCA}"/>
          </ac:spMkLst>
        </pc:spChg>
        <pc:spChg chg="add mod">
          <ac:chgData name="Raphaël MonGraphiste" userId="195d09d42b2c2fd6" providerId="LiveId" clId="{A898935B-8AD3-4B68-90E5-484C7C5140FB}" dt="2025-02-04T13:24:42.442" v="291" actId="20577"/>
          <ac:spMkLst>
            <pc:docMk/>
            <pc:sldMk cId="1249352188" sldId="526"/>
            <ac:spMk id="38" creationId="{E8C1C3E9-530D-80F0-F0E3-FD800D8DA943}"/>
          </ac:spMkLst>
        </pc:spChg>
        <pc:spChg chg="mod">
          <ac:chgData name="Raphaël MonGraphiste" userId="195d09d42b2c2fd6" providerId="LiveId" clId="{A898935B-8AD3-4B68-90E5-484C7C5140FB}" dt="2025-02-04T13:15:57.788" v="30" actId="1076"/>
          <ac:spMkLst>
            <pc:docMk/>
            <pc:sldMk cId="1249352188" sldId="526"/>
            <ac:spMk id="44" creationId="{A346153A-4A7B-88F7-594C-DA81B516B07E}"/>
          </ac:spMkLst>
        </pc:spChg>
        <pc:spChg chg="mod">
          <ac:chgData name="Raphaël MonGraphiste" userId="195d09d42b2c2fd6" providerId="LiveId" clId="{A898935B-8AD3-4B68-90E5-484C7C5140FB}" dt="2025-02-04T13:15:57.788" v="30" actId="1076"/>
          <ac:spMkLst>
            <pc:docMk/>
            <pc:sldMk cId="1249352188" sldId="526"/>
            <ac:spMk id="45" creationId="{34729A99-C2D5-66E7-E1A4-AE0996650A28}"/>
          </ac:spMkLst>
        </pc:spChg>
        <pc:spChg chg="mod">
          <ac:chgData name="Raphaël MonGraphiste" userId="195d09d42b2c2fd6" providerId="LiveId" clId="{A898935B-8AD3-4B68-90E5-484C7C5140FB}" dt="2025-02-04T13:15:57.788" v="30" actId="1076"/>
          <ac:spMkLst>
            <pc:docMk/>
            <pc:sldMk cId="1249352188" sldId="526"/>
            <ac:spMk id="53" creationId="{F6096082-698B-EB5A-0890-028EDED440FE}"/>
          </ac:spMkLst>
        </pc:spChg>
        <pc:spChg chg="mod">
          <ac:chgData name="Raphaël MonGraphiste" userId="195d09d42b2c2fd6" providerId="LiveId" clId="{A898935B-8AD3-4B68-90E5-484C7C5140FB}" dt="2025-02-04T13:15:57.788" v="30" actId="1076"/>
          <ac:spMkLst>
            <pc:docMk/>
            <pc:sldMk cId="1249352188" sldId="526"/>
            <ac:spMk id="54" creationId="{35FECC01-BF18-F3C1-8190-C019C0445604}"/>
          </ac:spMkLst>
        </pc:spChg>
        <pc:spChg chg="add del mod">
          <ac:chgData name="Raphaël MonGraphiste" userId="195d09d42b2c2fd6" providerId="LiveId" clId="{A898935B-8AD3-4B68-90E5-484C7C5140FB}" dt="2025-02-04T13:15:41.196" v="26" actId="1076"/>
          <ac:spMkLst>
            <pc:docMk/>
            <pc:sldMk cId="1249352188" sldId="526"/>
            <ac:spMk id="73" creationId="{7DA4B3A4-29F0-DABB-A8C0-B14073158218}"/>
          </ac:spMkLst>
        </pc:spChg>
        <pc:grpChg chg="mod">
          <ac:chgData name="Raphaël MonGraphiste" userId="195d09d42b2c2fd6" providerId="LiveId" clId="{A898935B-8AD3-4B68-90E5-484C7C5140FB}" dt="2025-02-04T13:15:57.788" v="30" actId="1076"/>
          <ac:grpSpMkLst>
            <pc:docMk/>
            <pc:sldMk cId="1249352188" sldId="526"/>
            <ac:grpSpMk id="43" creationId="{D64C7A88-5A14-755A-972A-2377367606C9}"/>
          </ac:grpSpMkLst>
        </pc:grpChg>
        <pc:grpChg chg="mod">
          <ac:chgData name="Raphaël MonGraphiste" userId="195d09d42b2c2fd6" providerId="LiveId" clId="{A898935B-8AD3-4B68-90E5-484C7C5140FB}" dt="2025-02-04T13:15:57.788" v="30" actId="1076"/>
          <ac:grpSpMkLst>
            <pc:docMk/>
            <pc:sldMk cId="1249352188" sldId="526"/>
            <ac:grpSpMk id="46" creationId="{2531E582-EF2D-582E-A0FD-2B4B995925D5}"/>
          </ac:grpSpMkLst>
        </pc:grpChg>
        <pc:cxnChg chg="mod">
          <ac:chgData name="Raphaël MonGraphiste" userId="195d09d42b2c2fd6" providerId="LiveId" clId="{A898935B-8AD3-4B68-90E5-484C7C5140FB}" dt="2025-02-04T13:15:57.788" v="30" actId="1076"/>
          <ac:cxnSpMkLst>
            <pc:docMk/>
            <pc:sldMk cId="1249352188" sldId="526"/>
            <ac:cxnSpMk id="55" creationId="{CCC3728D-D0C6-4571-1656-C4DA0DB41A58}"/>
          </ac:cxnSpMkLst>
        </pc:cxnChg>
      </pc:sldChg>
      <pc:sldChg chg="add del">
        <pc:chgData name="Raphaël MonGraphiste" userId="195d09d42b2c2fd6" providerId="LiveId" clId="{A898935B-8AD3-4B68-90E5-484C7C5140FB}" dt="2025-02-04T13:15:31.390" v="19" actId="2890"/>
        <pc:sldMkLst>
          <pc:docMk/>
          <pc:sldMk cId="3426727481" sldId="526"/>
        </pc:sldMkLst>
      </pc:sldChg>
      <pc:sldChg chg="new del">
        <pc:chgData name="Raphaël MonGraphiste" userId="195d09d42b2c2fd6" providerId="LiveId" clId="{A898935B-8AD3-4B68-90E5-484C7C5140FB}" dt="2025-02-04T13:15:21.620" v="15" actId="47"/>
        <pc:sldMkLst>
          <pc:docMk/>
          <pc:sldMk cId="3535733218" sldId="526"/>
        </pc:sldMkLst>
      </pc:sldChg>
    </pc:docChg>
  </pc:docChgLst>
  <pc:docChgLst>
    <pc:chgData name="Raphaël MonGraphiste" userId="195d09d42b2c2fd6" providerId="LiveId" clId="{1C0D40D2-CDC4-4451-B1A7-B30853721166}"/>
    <pc:docChg chg="undo custSel addSld delSld modSld sldOrd modMainMaster modNotesMaster">
      <pc:chgData name="Raphaël MonGraphiste" userId="195d09d42b2c2fd6" providerId="LiveId" clId="{1C0D40D2-CDC4-4451-B1A7-B30853721166}" dt="2024-01-31T09:50:03.842" v="13630" actId="20577"/>
      <pc:docMkLst>
        <pc:docMk/>
      </pc:docMkLst>
      <pc:sldChg chg="addSp delSp modSp mod ord setBg delAnim modAnim">
        <pc:chgData name="Raphaël MonGraphiste" userId="195d09d42b2c2fd6" providerId="LiveId" clId="{1C0D40D2-CDC4-4451-B1A7-B30853721166}" dt="2024-01-30T14:07:04.627" v="11903" actId="1076"/>
        <pc:sldMkLst>
          <pc:docMk/>
          <pc:sldMk cId="3977751101" sldId="257"/>
        </pc:sldMkLst>
      </pc:sldChg>
      <pc:sldChg chg="addSp delSp modSp mod ord setBg modClrScheme addAnim delAnim modAnim chgLayout">
        <pc:chgData name="Raphaël MonGraphiste" userId="195d09d42b2c2fd6" providerId="LiveId" clId="{1C0D40D2-CDC4-4451-B1A7-B30853721166}" dt="2024-01-30T13:46:27.007" v="11526" actId="313"/>
        <pc:sldMkLst>
          <pc:docMk/>
          <pc:sldMk cId="1702394988" sldId="258"/>
        </pc:sldMkLst>
      </pc:sldChg>
      <pc:sldChg chg="addSp delSp del mod addAnim delAnim">
        <pc:chgData name="Raphaël MonGraphiste" userId="195d09d42b2c2fd6" providerId="LiveId" clId="{1C0D40D2-CDC4-4451-B1A7-B30853721166}" dt="2024-01-30T10:13:58.406" v="9942" actId="47"/>
        <pc:sldMkLst>
          <pc:docMk/>
          <pc:sldMk cId="2942297953" sldId="259"/>
        </pc:sldMkLst>
      </pc:sldChg>
      <pc:sldChg chg="del">
        <pc:chgData name="Raphaël MonGraphiste" userId="195d09d42b2c2fd6" providerId="LiveId" clId="{1C0D40D2-CDC4-4451-B1A7-B30853721166}" dt="2024-01-30T10:13:58.406" v="9942" actId="47"/>
        <pc:sldMkLst>
          <pc:docMk/>
          <pc:sldMk cId="4215355967" sldId="260"/>
        </pc:sldMkLst>
      </pc:sldChg>
      <pc:sldChg chg="del">
        <pc:chgData name="Raphaël MonGraphiste" userId="195d09d42b2c2fd6" providerId="LiveId" clId="{1C0D40D2-CDC4-4451-B1A7-B30853721166}" dt="2024-01-30T10:13:58.406" v="9942" actId="47"/>
        <pc:sldMkLst>
          <pc:docMk/>
          <pc:sldMk cId="1300577013" sldId="261"/>
        </pc:sldMkLst>
      </pc:sldChg>
      <pc:sldChg chg="del">
        <pc:chgData name="Raphaël MonGraphiste" userId="195d09d42b2c2fd6" providerId="LiveId" clId="{1C0D40D2-CDC4-4451-B1A7-B30853721166}" dt="2024-01-30T10:13:58.406" v="9942" actId="47"/>
        <pc:sldMkLst>
          <pc:docMk/>
          <pc:sldMk cId="2497270382" sldId="262"/>
        </pc:sldMkLst>
      </pc:sldChg>
      <pc:sldChg chg="del">
        <pc:chgData name="Raphaël MonGraphiste" userId="195d09d42b2c2fd6" providerId="LiveId" clId="{1C0D40D2-CDC4-4451-B1A7-B30853721166}" dt="2024-01-30T10:13:58.406" v="9942" actId="47"/>
        <pc:sldMkLst>
          <pc:docMk/>
          <pc:sldMk cId="3463548354" sldId="263"/>
        </pc:sldMkLst>
      </pc:sldChg>
      <pc:sldChg chg="del">
        <pc:chgData name="Raphaël MonGraphiste" userId="195d09d42b2c2fd6" providerId="LiveId" clId="{1C0D40D2-CDC4-4451-B1A7-B30853721166}" dt="2024-01-30T10:13:58.406" v="9942" actId="47"/>
        <pc:sldMkLst>
          <pc:docMk/>
          <pc:sldMk cId="3537639312" sldId="264"/>
        </pc:sldMkLst>
      </pc:sldChg>
      <pc:sldChg chg="del">
        <pc:chgData name="Raphaël MonGraphiste" userId="195d09d42b2c2fd6" providerId="LiveId" clId="{1C0D40D2-CDC4-4451-B1A7-B30853721166}" dt="2024-01-30T10:13:58.406" v="9942" actId="47"/>
        <pc:sldMkLst>
          <pc:docMk/>
          <pc:sldMk cId="3634032238" sldId="265"/>
        </pc:sldMkLst>
      </pc:sldChg>
      <pc:sldChg chg="del">
        <pc:chgData name="Raphaël MonGraphiste" userId="195d09d42b2c2fd6" providerId="LiveId" clId="{1C0D40D2-CDC4-4451-B1A7-B30853721166}" dt="2024-01-30T10:13:58.406" v="9942" actId="47"/>
        <pc:sldMkLst>
          <pc:docMk/>
          <pc:sldMk cId="3161987995" sldId="266"/>
        </pc:sldMkLst>
      </pc:sldChg>
      <pc:sldChg chg="del">
        <pc:chgData name="Raphaël MonGraphiste" userId="195d09d42b2c2fd6" providerId="LiveId" clId="{1C0D40D2-CDC4-4451-B1A7-B30853721166}" dt="2024-01-30T10:13:58.406" v="9942" actId="47"/>
        <pc:sldMkLst>
          <pc:docMk/>
          <pc:sldMk cId="1988105415" sldId="267"/>
        </pc:sldMkLst>
      </pc:sldChg>
      <pc:sldChg chg="del">
        <pc:chgData name="Raphaël MonGraphiste" userId="195d09d42b2c2fd6" providerId="LiveId" clId="{1C0D40D2-CDC4-4451-B1A7-B30853721166}" dt="2024-01-30T10:13:58.406" v="9942" actId="47"/>
        <pc:sldMkLst>
          <pc:docMk/>
          <pc:sldMk cId="926267900" sldId="270"/>
        </pc:sldMkLst>
      </pc:sldChg>
      <pc:sldChg chg="del">
        <pc:chgData name="Raphaël MonGraphiste" userId="195d09d42b2c2fd6" providerId="LiveId" clId="{1C0D40D2-CDC4-4451-B1A7-B30853721166}" dt="2024-01-30T10:13:58.406" v="9942" actId="47"/>
        <pc:sldMkLst>
          <pc:docMk/>
          <pc:sldMk cId="884292129" sldId="271"/>
        </pc:sldMkLst>
      </pc:sldChg>
      <pc:sldChg chg="del">
        <pc:chgData name="Raphaël MonGraphiste" userId="195d09d42b2c2fd6" providerId="LiveId" clId="{1C0D40D2-CDC4-4451-B1A7-B30853721166}" dt="2024-01-30T10:13:58.406" v="9942" actId="47"/>
        <pc:sldMkLst>
          <pc:docMk/>
          <pc:sldMk cId="752554203" sldId="272"/>
        </pc:sldMkLst>
      </pc:sldChg>
      <pc:sldChg chg="del">
        <pc:chgData name="Raphaël MonGraphiste" userId="195d09d42b2c2fd6" providerId="LiveId" clId="{1C0D40D2-CDC4-4451-B1A7-B30853721166}" dt="2024-01-30T10:13:58.406" v="9942" actId="47"/>
        <pc:sldMkLst>
          <pc:docMk/>
          <pc:sldMk cId="1597517895" sldId="273"/>
        </pc:sldMkLst>
      </pc:sldChg>
      <pc:sldChg chg="del">
        <pc:chgData name="Raphaël MonGraphiste" userId="195d09d42b2c2fd6" providerId="LiveId" clId="{1C0D40D2-CDC4-4451-B1A7-B30853721166}" dt="2024-01-30T10:13:58.406" v="9942" actId="47"/>
        <pc:sldMkLst>
          <pc:docMk/>
          <pc:sldMk cId="3976773611" sldId="274"/>
        </pc:sldMkLst>
      </pc:sldChg>
      <pc:sldChg chg="addSp delSp modSp del mod addAnim delAnim modAnim">
        <pc:chgData name="Raphaël MonGraphiste" userId="195d09d42b2c2fd6" providerId="LiveId" clId="{1C0D40D2-CDC4-4451-B1A7-B30853721166}" dt="2024-01-30T10:13:58.406" v="9942" actId="47"/>
        <pc:sldMkLst>
          <pc:docMk/>
          <pc:sldMk cId="1535298581" sldId="275"/>
        </pc:sldMkLst>
      </pc:sldChg>
      <pc:sldChg chg="del">
        <pc:chgData name="Raphaël MonGraphiste" userId="195d09d42b2c2fd6" providerId="LiveId" clId="{1C0D40D2-CDC4-4451-B1A7-B30853721166}" dt="2024-01-30T10:13:58.406" v="9942" actId="47"/>
        <pc:sldMkLst>
          <pc:docMk/>
          <pc:sldMk cId="3372652028" sldId="276"/>
        </pc:sldMkLst>
      </pc:sldChg>
      <pc:sldChg chg="del">
        <pc:chgData name="Raphaël MonGraphiste" userId="195d09d42b2c2fd6" providerId="LiveId" clId="{1C0D40D2-CDC4-4451-B1A7-B30853721166}" dt="2024-01-30T10:13:58.406" v="9942" actId="47"/>
        <pc:sldMkLst>
          <pc:docMk/>
          <pc:sldMk cId="1031791464" sldId="277"/>
        </pc:sldMkLst>
      </pc:sldChg>
      <pc:sldChg chg="del modNotes">
        <pc:chgData name="Raphaël MonGraphiste" userId="195d09d42b2c2fd6" providerId="LiveId" clId="{1C0D40D2-CDC4-4451-B1A7-B30853721166}" dt="2024-01-30T10:13:58.406" v="9942" actId="47"/>
        <pc:sldMkLst>
          <pc:docMk/>
          <pc:sldMk cId="1063972604" sldId="278"/>
        </pc:sldMkLst>
      </pc:sldChg>
      <pc:sldChg chg="del">
        <pc:chgData name="Raphaël MonGraphiste" userId="195d09d42b2c2fd6" providerId="LiveId" clId="{1C0D40D2-CDC4-4451-B1A7-B30853721166}" dt="2024-01-30T10:13:58.406" v="9942" actId="47"/>
        <pc:sldMkLst>
          <pc:docMk/>
          <pc:sldMk cId="3519196178" sldId="279"/>
        </pc:sldMkLst>
      </pc:sldChg>
      <pc:sldChg chg="del">
        <pc:chgData name="Raphaël MonGraphiste" userId="195d09d42b2c2fd6" providerId="LiveId" clId="{1C0D40D2-CDC4-4451-B1A7-B30853721166}" dt="2024-01-30T10:13:58.406" v="9942" actId="47"/>
        <pc:sldMkLst>
          <pc:docMk/>
          <pc:sldMk cId="2305388516" sldId="280"/>
        </pc:sldMkLst>
      </pc:sldChg>
      <pc:sldChg chg="del">
        <pc:chgData name="Raphaël MonGraphiste" userId="195d09d42b2c2fd6" providerId="LiveId" clId="{1C0D40D2-CDC4-4451-B1A7-B30853721166}" dt="2024-01-30T10:13:58.406" v="9942" actId="47"/>
        <pc:sldMkLst>
          <pc:docMk/>
          <pc:sldMk cId="2413218233" sldId="281"/>
        </pc:sldMkLst>
      </pc:sldChg>
      <pc:sldChg chg="del">
        <pc:chgData name="Raphaël MonGraphiste" userId="195d09d42b2c2fd6" providerId="LiveId" clId="{1C0D40D2-CDC4-4451-B1A7-B30853721166}" dt="2024-01-30T10:13:58.406" v="9942" actId="47"/>
        <pc:sldMkLst>
          <pc:docMk/>
          <pc:sldMk cId="3514447829" sldId="282"/>
        </pc:sldMkLst>
      </pc:sldChg>
      <pc:sldChg chg="del">
        <pc:chgData name="Raphaël MonGraphiste" userId="195d09d42b2c2fd6" providerId="LiveId" clId="{1C0D40D2-CDC4-4451-B1A7-B30853721166}" dt="2024-01-30T10:13:58.406" v="9942" actId="47"/>
        <pc:sldMkLst>
          <pc:docMk/>
          <pc:sldMk cId="1964346838" sldId="283"/>
        </pc:sldMkLst>
      </pc:sldChg>
      <pc:sldChg chg="del">
        <pc:chgData name="Raphaël MonGraphiste" userId="195d09d42b2c2fd6" providerId="LiveId" clId="{1C0D40D2-CDC4-4451-B1A7-B30853721166}" dt="2024-01-30T10:13:58.406" v="9942" actId="47"/>
        <pc:sldMkLst>
          <pc:docMk/>
          <pc:sldMk cId="2973699051" sldId="284"/>
        </pc:sldMkLst>
      </pc:sldChg>
      <pc:sldChg chg="del">
        <pc:chgData name="Raphaël MonGraphiste" userId="195d09d42b2c2fd6" providerId="LiveId" clId="{1C0D40D2-CDC4-4451-B1A7-B30853721166}" dt="2024-01-30T10:13:58.406" v="9942" actId="47"/>
        <pc:sldMkLst>
          <pc:docMk/>
          <pc:sldMk cId="3015149573" sldId="285"/>
        </pc:sldMkLst>
      </pc:sldChg>
      <pc:sldChg chg="del">
        <pc:chgData name="Raphaël MonGraphiste" userId="195d09d42b2c2fd6" providerId="LiveId" clId="{1C0D40D2-CDC4-4451-B1A7-B30853721166}" dt="2024-01-30T10:13:58.406" v="9942" actId="47"/>
        <pc:sldMkLst>
          <pc:docMk/>
          <pc:sldMk cId="1622874799" sldId="286"/>
        </pc:sldMkLst>
      </pc:sldChg>
      <pc:sldChg chg="del">
        <pc:chgData name="Raphaël MonGraphiste" userId="195d09d42b2c2fd6" providerId="LiveId" clId="{1C0D40D2-CDC4-4451-B1A7-B30853721166}" dt="2024-01-30T10:13:58.406" v="9942" actId="47"/>
        <pc:sldMkLst>
          <pc:docMk/>
          <pc:sldMk cId="1631339199" sldId="288"/>
        </pc:sldMkLst>
      </pc:sldChg>
      <pc:sldChg chg="del">
        <pc:chgData name="Raphaël MonGraphiste" userId="195d09d42b2c2fd6" providerId="LiveId" clId="{1C0D40D2-CDC4-4451-B1A7-B30853721166}" dt="2024-01-30T10:13:58.406" v="9942" actId="47"/>
        <pc:sldMkLst>
          <pc:docMk/>
          <pc:sldMk cId="3923012755" sldId="289"/>
        </pc:sldMkLst>
      </pc:sldChg>
      <pc:sldChg chg="del">
        <pc:chgData name="Raphaël MonGraphiste" userId="195d09d42b2c2fd6" providerId="LiveId" clId="{1C0D40D2-CDC4-4451-B1A7-B30853721166}" dt="2024-01-30T10:13:58.406" v="9942" actId="47"/>
        <pc:sldMkLst>
          <pc:docMk/>
          <pc:sldMk cId="681245098" sldId="290"/>
        </pc:sldMkLst>
      </pc:sldChg>
      <pc:sldChg chg="del">
        <pc:chgData name="Raphaël MonGraphiste" userId="195d09d42b2c2fd6" providerId="LiveId" clId="{1C0D40D2-CDC4-4451-B1A7-B30853721166}" dt="2024-01-30T10:13:58.406" v="9942" actId="47"/>
        <pc:sldMkLst>
          <pc:docMk/>
          <pc:sldMk cId="2306657040" sldId="291"/>
        </pc:sldMkLst>
      </pc:sldChg>
      <pc:sldChg chg="modSp del mod">
        <pc:chgData name="Raphaël MonGraphiste" userId="195d09d42b2c2fd6" providerId="LiveId" clId="{1C0D40D2-CDC4-4451-B1A7-B30853721166}" dt="2024-01-30T10:13:58.406" v="9942" actId="47"/>
        <pc:sldMkLst>
          <pc:docMk/>
          <pc:sldMk cId="4153574525" sldId="292"/>
        </pc:sldMkLst>
      </pc:sldChg>
      <pc:sldChg chg="del">
        <pc:chgData name="Raphaël MonGraphiste" userId="195d09d42b2c2fd6" providerId="LiveId" clId="{1C0D40D2-CDC4-4451-B1A7-B30853721166}" dt="2024-01-30T10:13:58.406" v="9942" actId="47"/>
        <pc:sldMkLst>
          <pc:docMk/>
          <pc:sldMk cId="2287451389" sldId="293"/>
        </pc:sldMkLst>
      </pc:sldChg>
      <pc:sldChg chg="del">
        <pc:chgData name="Raphaël MonGraphiste" userId="195d09d42b2c2fd6" providerId="LiveId" clId="{1C0D40D2-CDC4-4451-B1A7-B30853721166}" dt="2024-01-30T10:13:58.406" v="9942" actId="47"/>
        <pc:sldMkLst>
          <pc:docMk/>
          <pc:sldMk cId="2946804932" sldId="294"/>
        </pc:sldMkLst>
      </pc:sldChg>
      <pc:sldChg chg="del">
        <pc:chgData name="Raphaël MonGraphiste" userId="195d09d42b2c2fd6" providerId="LiveId" clId="{1C0D40D2-CDC4-4451-B1A7-B30853721166}" dt="2024-01-30T10:13:58.406" v="9942" actId="47"/>
        <pc:sldMkLst>
          <pc:docMk/>
          <pc:sldMk cId="1271039576" sldId="295"/>
        </pc:sldMkLst>
      </pc:sldChg>
      <pc:sldChg chg="del">
        <pc:chgData name="Raphaël MonGraphiste" userId="195d09d42b2c2fd6" providerId="LiveId" clId="{1C0D40D2-CDC4-4451-B1A7-B30853721166}" dt="2024-01-30T10:13:58.406" v="9942" actId="47"/>
        <pc:sldMkLst>
          <pc:docMk/>
          <pc:sldMk cId="3340181900" sldId="296"/>
        </pc:sldMkLst>
      </pc:sldChg>
      <pc:sldChg chg="del">
        <pc:chgData name="Raphaël MonGraphiste" userId="195d09d42b2c2fd6" providerId="LiveId" clId="{1C0D40D2-CDC4-4451-B1A7-B30853721166}" dt="2024-01-30T10:13:58.406" v="9942" actId="47"/>
        <pc:sldMkLst>
          <pc:docMk/>
          <pc:sldMk cId="567366769" sldId="297"/>
        </pc:sldMkLst>
      </pc:sldChg>
      <pc:sldChg chg="del">
        <pc:chgData name="Raphaël MonGraphiste" userId="195d09d42b2c2fd6" providerId="LiveId" clId="{1C0D40D2-CDC4-4451-B1A7-B30853721166}" dt="2024-01-30T10:13:58.406" v="9942" actId="47"/>
        <pc:sldMkLst>
          <pc:docMk/>
          <pc:sldMk cId="2526748773" sldId="298"/>
        </pc:sldMkLst>
      </pc:sldChg>
      <pc:sldChg chg="del">
        <pc:chgData name="Raphaël MonGraphiste" userId="195d09d42b2c2fd6" providerId="LiveId" clId="{1C0D40D2-CDC4-4451-B1A7-B30853721166}" dt="2024-01-30T10:13:58.406" v="9942" actId="47"/>
        <pc:sldMkLst>
          <pc:docMk/>
          <pc:sldMk cId="3788832293" sldId="299"/>
        </pc:sldMkLst>
      </pc:sldChg>
      <pc:sldChg chg="del">
        <pc:chgData name="Raphaël MonGraphiste" userId="195d09d42b2c2fd6" providerId="LiveId" clId="{1C0D40D2-CDC4-4451-B1A7-B30853721166}" dt="2024-01-30T10:13:58.406" v="9942" actId="47"/>
        <pc:sldMkLst>
          <pc:docMk/>
          <pc:sldMk cId="796379845" sldId="300"/>
        </pc:sldMkLst>
      </pc:sldChg>
      <pc:sldChg chg="del">
        <pc:chgData name="Raphaël MonGraphiste" userId="195d09d42b2c2fd6" providerId="LiveId" clId="{1C0D40D2-CDC4-4451-B1A7-B30853721166}" dt="2024-01-30T10:13:58.406" v="9942" actId="47"/>
        <pc:sldMkLst>
          <pc:docMk/>
          <pc:sldMk cId="3513878520" sldId="301"/>
        </pc:sldMkLst>
      </pc:sldChg>
      <pc:sldChg chg="del">
        <pc:chgData name="Raphaël MonGraphiste" userId="195d09d42b2c2fd6" providerId="LiveId" clId="{1C0D40D2-CDC4-4451-B1A7-B30853721166}" dt="2024-01-30T10:13:58.406" v="9942" actId="47"/>
        <pc:sldMkLst>
          <pc:docMk/>
          <pc:sldMk cId="3169608188" sldId="302"/>
        </pc:sldMkLst>
      </pc:sldChg>
      <pc:sldChg chg="del">
        <pc:chgData name="Raphaël MonGraphiste" userId="195d09d42b2c2fd6" providerId="LiveId" clId="{1C0D40D2-CDC4-4451-B1A7-B30853721166}" dt="2024-01-30T10:13:58.406" v="9942" actId="47"/>
        <pc:sldMkLst>
          <pc:docMk/>
          <pc:sldMk cId="3441611560" sldId="303"/>
        </pc:sldMkLst>
      </pc:sldChg>
      <pc:sldChg chg="del">
        <pc:chgData name="Raphaël MonGraphiste" userId="195d09d42b2c2fd6" providerId="LiveId" clId="{1C0D40D2-CDC4-4451-B1A7-B30853721166}" dt="2024-01-30T10:13:58.406" v="9942" actId="47"/>
        <pc:sldMkLst>
          <pc:docMk/>
          <pc:sldMk cId="3055132888" sldId="304"/>
        </pc:sldMkLst>
      </pc:sldChg>
      <pc:sldChg chg="del">
        <pc:chgData name="Raphaël MonGraphiste" userId="195d09d42b2c2fd6" providerId="LiveId" clId="{1C0D40D2-CDC4-4451-B1A7-B30853721166}" dt="2024-01-30T10:13:58.406" v="9942" actId="47"/>
        <pc:sldMkLst>
          <pc:docMk/>
          <pc:sldMk cId="2933438488" sldId="305"/>
        </pc:sldMkLst>
      </pc:sldChg>
      <pc:sldChg chg="del">
        <pc:chgData name="Raphaël MonGraphiste" userId="195d09d42b2c2fd6" providerId="LiveId" clId="{1C0D40D2-CDC4-4451-B1A7-B30853721166}" dt="2024-01-30T10:13:58.406" v="9942" actId="47"/>
        <pc:sldMkLst>
          <pc:docMk/>
          <pc:sldMk cId="1537664930" sldId="306"/>
        </pc:sldMkLst>
      </pc:sldChg>
      <pc:sldChg chg="del">
        <pc:chgData name="Raphaël MonGraphiste" userId="195d09d42b2c2fd6" providerId="LiveId" clId="{1C0D40D2-CDC4-4451-B1A7-B30853721166}" dt="2024-01-30T10:13:58.406" v="9942" actId="47"/>
        <pc:sldMkLst>
          <pc:docMk/>
          <pc:sldMk cId="341664945" sldId="307"/>
        </pc:sldMkLst>
      </pc:sldChg>
      <pc:sldChg chg="del">
        <pc:chgData name="Raphaël MonGraphiste" userId="195d09d42b2c2fd6" providerId="LiveId" clId="{1C0D40D2-CDC4-4451-B1A7-B30853721166}" dt="2024-01-30T10:13:58.406" v="9942" actId="47"/>
        <pc:sldMkLst>
          <pc:docMk/>
          <pc:sldMk cId="3955294774" sldId="308"/>
        </pc:sldMkLst>
      </pc:sldChg>
      <pc:sldChg chg="del">
        <pc:chgData name="Raphaël MonGraphiste" userId="195d09d42b2c2fd6" providerId="LiveId" clId="{1C0D40D2-CDC4-4451-B1A7-B30853721166}" dt="2024-01-30T10:13:58.406" v="9942" actId="47"/>
        <pc:sldMkLst>
          <pc:docMk/>
          <pc:sldMk cId="1706445227" sldId="309"/>
        </pc:sldMkLst>
      </pc:sldChg>
      <pc:sldChg chg="del">
        <pc:chgData name="Raphaël MonGraphiste" userId="195d09d42b2c2fd6" providerId="LiveId" clId="{1C0D40D2-CDC4-4451-B1A7-B30853721166}" dt="2024-01-30T10:13:58.406" v="9942" actId="47"/>
        <pc:sldMkLst>
          <pc:docMk/>
          <pc:sldMk cId="1305563346" sldId="310"/>
        </pc:sldMkLst>
      </pc:sldChg>
      <pc:sldChg chg="del">
        <pc:chgData name="Raphaël MonGraphiste" userId="195d09d42b2c2fd6" providerId="LiveId" clId="{1C0D40D2-CDC4-4451-B1A7-B30853721166}" dt="2024-01-30T10:13:58.406" v="9942" actId="47"/>
        <pc:sldMkLst>
          <pc:docMk/>
          <pc:sldMk cId="3382321150" sldId="311"/>
        </pc:sldMkLst>
      </pc:sldChg>
      <pc:sldChg chg="modSp del">
        <pc:chgData name="Raphaël MonGraphiste" userId="195d09d42b2c2fd6" providerId="LiveId" clId="{1C0D40D2-CDC4-4451-B1A7-B30853721166}" dt="2024-01-30T10:13:58.406" v="9942" actId="47"/>
        <pc:sldMkLst>
          <pc:docMk/>
          <pc:sldMk cId="3201918389" sldId="312"/>
        </pc:sldMkLst>
      </pc:sldChg>
      <pc:sldChg chg="del">
        <pc:chgData name="Raphaël MonGraphiste" userId="195d09d42b2c2fd6" providerId="LiveId" clId="{1C0D40D2-CDC4-4451-B1A7-B30853721166}" dt="2024-01-30T10:13:58.406" v="9942" actId="47"/>
        <pc:sldMkLst>
          <pc:docMk/>
          <pc:sldMk cId="1507843312" sldId="313"/>
        </pc:sldMkLst>
      </pc:sldChg>
      <pc:sldChg chg="del">
        <pc:chgData name="Raphaël MonGraphiste" userId="195d09d42b2c2fd6" providerId="LiveId" clId="{1C0D40D2-CDC4-4451-B1A7-B30853721166}" dt="2024-01-30T10:13:58.406" v="9942" actId="47"/>
        <pc:sldMkLst>
          <pc:docMk/>
          <pc:sldMk cId="312935486" sldId="314"/>
        </pc:sldMkLst>
      </pc:sldChg>
      <pc:sldChg chg="del">
        <pc:chgData name="Raphaël MonGraphiste" userId="195d09d42b2c2fd6" providerId="LiveId" clId="{1C0D40D2-CDC4-4451-B1A7-B30853721166}" dt="2024-01-30T10:13:58.406" v="9942" actId="47"/>
        <pc:sldMkLst>
          <pc:docMk/>
          <pc:sldMk cId="2458182520" sldId="315"/>
        </pc:sldMkLst>
      </pc:sldChg>
      <pc:sldChg chg="del">
        <pc:chgData name="Raphaël MonGraphiste" userId="195d09d42b2c2fd6" providerId="LiveId" clId="{1C0D40D2-CDC4-4451-B1A7-B30853721166}" dt="2024-01-30T10:13:58.406" v="9942" actId="47"/>
        <pc:sldMkLst>
          <pc:docMk/>
          <pc:sldMk cId="2288481560" sldId="316"/>
        </pc:sldMkLst>
      </pc:sldChg>
      <pc:sldChg chg="del">
        <pc:chgData name="Raphaël MonGraphiste" userId="195d09d42b2c2fd6" providerId="LiveId" clId="{1C0D40D2-CDC4-4451-B1A7-B30853721166}" dt="2024-01-30T10:13:58.406" v="9942" actId="47"/>
        <pc:sldMkLst>
          <pc:docMk/>
          <pc:sldMk cId="2159792363" sldId="317"/>
        </pc:sldMkLst>
      </pc:sldChg>
      <pc:sldChg chg="del">
        <pc:chgData name="Raphaël MonGraphiste" userId="195d09d42b2c2fd6" providerId="LiveId" clId="{1C0D40D2-CDC4-4451-B1A7-B30853721166}" dt="2024-01-30T10:13:58.406" v="9942" actId="47"/>
        <pc:sldMkLst>
          <pc:docMk/>
          <pc:sldMk cId="703881855" sldId="318"/>
        </pc:sldMkLst>
      </pc:sldChg>
      <pc:sldChg chg="del">
        <pc:chgData name="Raphaël MonGraphiste" userId="195d09d42b2c2fd6" providerId="LiveId" clId="{1C0D40D2-CDC4-4451-B1A7-B30853721166}" dt="2024-01-30T10:13:58.406" v="9942" actId="47"/>
        <pc:sldMkLst>
          <pc:docMk/>
          <pc:sldMk cId="2451796329" sldId="319"/>
        </pc:sldMkLst>
      </pc:sldChg>
      <pc:sldChg chg="del">
        <pc:chgData name="Raphaël MonGraphiste" userId="195d09d42b2c2fd6" providerId="LiveId" clId="{1C0D40D2-CDC4-4451-B1A7-B30853721166}" dt="2024-01-30T10:13:58.406" v="9942" actId="47"/>
        <pc:sldMkLst>
          <pc:docMk/>
          <pc:sldMk cId="324172476" sldId="320"/>
        </pc:sldMkLst>
      </pc:sldChg>
      <pc:sldChg chg="del">
        <pc:chgData name="Raphaël MonGraphiste" userId="195d09d42b2c2fd6" providerId="LiveId" clId="{1C0D40D2-CDC4-4451-B1A7-B30853721166}" dt="2024-01-30T10:13:58.406" v="9942" actId="47"/>
        <pc:sldMkLst>
          <pc:docMk/>
          <pc:sldMk cId="3358872553" sldId="321"/>
        </pc:sldMkLst>
      </pc:sldChg>
      <pc:sldChg chg="del">
        <pc:chgData name="Raphaël MonGraphiste" userId="195d09d42b2c2fd6" providerId="LiveId" clId="{1C0D40D2-CDC4-4451-B1A7-B30853721166}" dt="2024-01-30T10:13:58.406" v="9942" actId="47"/>
        <pc:sldMkLst>
          <pc:docMk/>
          <pc:sldMk cId="1000849321" sldId="322"/>
        </pc:sldMkLst>
      </pc:sldChg>
      <pc:sldChg chg="del">
        <pc:chgData name="Raphaël MonGraphiste" userId="195d09d42b2c2fd6" providerId="LiveId" clId="{1C0D40D2-CDC4-4451-B1A7-B30853721166}" dt="2024-01-30T10:13:58.406" v="9942" actId="47"/>
        <pc:sldMkLst>
          <pc:docMk/>
          <pc:sldMk cId="1648825079" sldId="323"/>
        </pc:sldMkLst>
      </pc:sldChg>
      <pc:sldChg chg="del">
        <pc:chgData name="Raphaël MonGraphiste" userId="195d09d42b2c2fd6" providerId="LiveId" clId="{1C0D40D2-CDC4-4451-B1A7-B30853721166}" dt="2024-01-30T10:13:58.406" v="9942" actId="47"/>
        <pc:sldMkLst>
          <pc:docMk/>
          <pc:sldMk cId="3484487649" sldId="324"/>
        </pc:sldMkLst>
      </pc:sldChg>
      <pc:sldChg chg="del">
        <pc:chgData name="Raphaël MonGraphiste" userId="195d09d42b2c2fd6" providerId="LiveId" clId="{1C0D40D2-CDC4-4451-B1A7-B30853721166}" dt="2024-01-30T10:13:58.406" v="9942" actId="47"/>
        <pc:sldMkLst>
          <pc:docMk/>
          <pc:sldMk cId="504055001" sldId="325"/>
        </pc:sldMkLst>
      </pc:sldChg>
      <pc:sldChg chg="del">
        <pc:chgData name="Raphaël MonGraphiste" userId="195d09d42b2c2fd6" providerId="LiveId" clId="{1C0D40D2-CDC4-4451-B1A7-B30853721166}" dt="2024-01-30T10:13:58.406" v="9942" actId="47"/>
        <pc:sldMkLst>
          <pc:docMk/>
          <pc:sldMk cId="3744762569" sldId="326"/>
        </pc:sldMkLst>
      </pc:sldChg>
      <pc:sldChg chg="del">
        <pc:chgData name="Raphaël MonGraphiste" userId="195d09d42b2c2fd6" providerId="LiveId" clId="{1C0D40D2-CDC4-4451-B1A7-B30853721166}" dt="2024-01-30T10:13:58.406" v="9942" actId="47"/>
        <pc:sldMkLst>
          <pc:docMk/>
          <pc:sldMk cId="4075673806" sldId="327"/>
        </pc:sldMkLst>
      </pc:sldChg>
      <pc:sldChg chg="del">
        <pc:chgData name="Raphaël MonGraphiste" userId="195d09d42b2c2fd6" providerId="LiveId" clId="{1C0D40D2-CDC4-4451-B1A7-B30853721166}" dt="2024-01-30T10:13:58.406" v="9942" actId="47"/>
        <pc:sldMkLst>
          <pc:docMk/>
          <pc:sldMk cId="3349297879" sldId="328"/>
        </pc:sldMkLst>
      </pc:sldChg>
      <pc:sldChg chg="del">
        <pc:chgData name="Raphaël MonGraphiste" userId="195d09d42b2c2fd6" providerId="LiveId" clId="{1C0D40D2-CDC4-4451-B1A7-B30853721166}" dt="2024-01-30T10:13:58.406" v="9942" actId="47"/>
        <pc:sldMkLst>
          <pc:docMk/>
          <pc:sldMk cId="2294319062" sldId="329"/>
        </pc:sldMkLst>
      </pc:sldChg>
      <pc:sldChg chg="del">
        <pc:chgData name="Raphaël MonGraphiste" userId="195d09d42b2c2fd6" providerId="LiveId" clId="{1C0D40D2-CDC4-4451-B1A7-B30853721166}" dt="2024-01-30T10:13:58.406" v="9942" actId="47"/>
        <pc:sldMkLst>
          <pc:docMk/>
          <pc:sldMk cId="739752403" sldId="330"/>
        </pc:sldMkLst>
      </pc:sldChg>
      <pc:sldChg chg="del">
        <pc:chgData name="Raphaël MonGraphiste" userId="195d09d42b2c2fd6" providerId="LiveId" clId="{1C0D40D2-CDC4-4451-B1A7-B30853721166}" dt="2024-01-30T10:13:58.406" v="9942" actId="47"/>
        <pc:sldMkLst>
          <pc:docMk/>
          <pc:sldMk cId="3451245708" sldId="331"/>
        </pc:sldMkLst>
      </pc:sldChg>
      <pc:sldChg chg="del">
        <pc:chgData name="Raphaël MonGraphiste" userId="195d09d42b2c2fd6" providerId="LiveId" clId="{1C0D40D2-CDC4-4451-B1A7-B30853721166}" dt="2024-01-30T10:13:58.406" v="9942" actId="47"/>
        <pc:sldMkLst>
          <pc:docMk/>
          <pc:sldMk cId="346802747" sldId="332"/>
        </pc:sldMkLst>
      </pc:sldChg>
      <pc:sldChg chg="del">
        <pc:chgData name="Raphaël MonGraphiste" userId="195d09d42b2c2fd6" providerId="LiveId" clId="{1C0D40D2-CDC4-4451-B1A7-B30853721166}" dt="2024-01-30T10:13:58.406" v="9942" actId="47"/>
        <pc:sldMkLst>
          <pc:docMk/>
          <pc:sldMk cId="3113972544" sldId="333"/>
        </pc:sldMkLst>
      </pc:sldChg>
      <pc:sldChg chg="del">
        <pc:chgData name="Raphaël MonGraphiste" userId="195d09d42b2c2fd6" providerId="LiveId" clId="{1C0D40D2-CDC4-4451-B1A7-B30853721166}" dt="2024-01-30T10:13:58.406" v="9942" actId="47"/>
        <pc:sldMkLst>
          <pc:docMk/>
          <pc:sldMk cId="893289548" sldId="334"/>
        </pc:sldMkLst>
      </pc:sldChg>
      <pc:sldChg chg="del">
        <pc:chgData name="Raphaël MonGraphiste" userId="195d09d42b2c2fd6" providerId="LiveId" clId="{1C0D40D2-CDC4-4451-B1A7-B30853721166}" dt="2024-01-30T10:13:58.406" v="9942" actId="47"/>
        <pc:sldMkLst>
          <pc:docMk/>
          <pc:sldMk cId="642088586" sldId="335"/>
        </pc:sldMkLst>
      </pc:sldChg>
      <pc:sldChg chg="del">
        <pc:chgData name="Raphaël MonGraphiste" userId="195d09d42b2c2fd6" providerId="LiveId" clId="{1C0D40D2-CDC4-4451-B1A7-B30853721166}" dt="2024-01-30T10:13:58.406" v="9942" actId="47"/>
        <pc:sldMkLst>
          <pc:docMk/>
          <pc:sldMk cId="1153293756" sldId="336"/>
        </pc:sldMkLst>
      </pc:sldChg>
      <pc:sldChg chg="del">
        <pc:chgData name="Raphaël MonGraphiste" userId="195d09d42b2c2fd6" providerId="LiveId" clId="{1C0D40D2-CDC4-4451-B1A7-B30853721166}" dt="2024-01-30T10:13:58.406" v="9942" actId="47"/>
        <pc:sldMkLst>
          <pc:docMk/>
          <pc:sldMk cId="3718392616" sldId="337"/>
        </pc:sldMkLst>
      </pc:sldChg>
      <pc:sldChg chg="del">
        <pc:chgData name="Raphaël MonGraphiste" userId="195d09d42b2c2fd6" providerId="LiveId" clId="{1C0D40D2-CDC4-4451-B1A7-B30853721166}" dt="2024-01-30T10:13:58.406" v="9942" actId="47"/>
        <pc:sldMkLst>
          <pc:docMk/>
          <pc:sldMk cId="256447505" sldId="338"/>
        </pc:sldMkLst>
      </pc:sldChg>
      <pc:sldChg chg="del">
        <pc:chgData name="Raphaël MonGraphiste" userId="195d09d42b2c2fd6" providerId="LiveId" clId="{1C0D40D2-CDC4-4451-B1A7-B30853721166}" dt="2024-01-30T10:13:58.406" v="9942" actId="47"/>
        <pc:sldMkLst>
          <pc:docMk/>
          <pc:sldMk cId="2640715063" sldId="339"/>
        </pc:sldMkLst>
      </pc:sldChg>
      <pc:sldChg chg="del">
        <pc:chgData name="Raphaël MonGraphiste" userId="195d09d42b2c2fd6" providerId="LiveId" clId="{1C0D40D2-CDC4-4451-B1A7-B30853721166}" dt="2024-01-30T10:13:58.406" v="9942" actId="47"/>
        <pc:sldMkLst>
          <pc:docMk/>
          <pc:sldMk cId="3052468182" sldId="340"/>
        </pc:sldMkLst>
      </pc:sldChg>
      <pc:sldChg chg="del">
        <pc:chgData name="Raphaël MonGraphiste" userId="195d09d42b2c2fd6" providerId="LiveId" clId="{1C0D40D2-CDC4-4451-B1A7-B30853721166}" dt="2024-01-30T10:13:58.406" v="9942" actId="47"/>
        <pc:sldMkLst>
          <pc:docMk/>
          <pc:sldMk cId="2494603226" sldId="341"/>
        </pc:sldMkLst>
      </pc:sldChg>
      <pc:sldChg chg="del">
        <pc:chgData name="Raphaël MonGraphiste" userId="195d09d42b2c2fd6" providerId="LiveId" clId="{1C0D40D2-CDC4-4451-B1A7-B30853721166}" dt="2024-01-30T10:13:58.406" v="9942" actId="47"/>
        <pc:sldMkLst>
          <pc:docMk/>
          <pc:sldMk cId="2862298560" sldId="342"/>
        </pc:sldMkLst>
      </pc:sldChg>
      <pc:sldChg chg="del">
        <pc:chgData name="Raphaël MonGraphiste" userId="195d09d42b2c2fd6" providerId="LiveId" clId="{1C0D40D2-CDC4-4451-B1A7-B30853721166}" dt="2024-01-30T10:13:58.406" v="9942" actId="47"/>
        <pc:sldMkLst>
          <pc:docMk/>
          <pc:sldMk cId="2393573124" sldId="343"/>
        </pc:sldMkLst>
      </pc:sldChg>
      <pc:sldChg chg="del">
        <pc:chgData name="Raphaël MonGraphiste" userId="195d09d42b2c2fd6" providerId="LiveId" clId="{1C0D40D2-CDC4-4451-B1A7-B30853721166}" dt="2024-01-30T10:13:58.406" v="9942" actId="47"/>
        <pc:sldMkLst>
          <pc:docMk/>
          <pc:sldMk cId="3698430701" sldId="344"/>
        </pc:sldMkLst>
      </pc:sldChg>
      <pc:sldChg chg="del">
        <pc:chgData name="Raphaël MonGraphiste" userId="195d09d42b2c2fd6" providerId="LiveId" clId="{1C0D40D2-CDC4-4451-B1A7-B30853721166}" dt="2024-01-30T10:13:58.406" v="9942" actId="47"/>
        <pc:sldMkLst>
          <pc:docMk/>
          <pc:sldMk cId="4046661543" sldId="345"/>
        </pc:sldMkLst>
      </pc:sldChg>
      <pc:sldChg chg="del">
        <pc:chgData name="Raphaël MonGraphiste" userId="195d09d42b2c2fd6" providerId="LiveId" clId="{1C0D40D2-CDC4-4451-B1A7-B30853721166}" dt="2024-01-30T10:13:58.406" v="9942" actId="47"/>
        <pc:sldMkLst>
          <pc:docMk/>
          <pc:sldMk cId="1649790785" sldId="346"/>
        </pc:sldMkLst>
      </pc:sldChg>
      <pc:sldChg chg="del">
        <pc:chgData name="Raphaël MonGraphiste" userId="195d09d42b2c2fd6" providerId="LiveId" clId="{1C0D40D2-CDC4-4451-B1A7-B30853721166}" dt="2024-01-30T10:13:58.406" v="9942" actId="47"/>
        <pc:sldMkLst>
          <pc:docMk/>
          <pc:sldMk cId="233676662" sldId="347"/>
        </pc:sldMkLst>
      </pc:sldChg>
      <pc:sldChg chg="del">
        <pc:chgData name="Raphaël MonGraphiste" userId="195d09d42b2c2fd6" providerId="LiveId" clId="{1C0D40D2-CDC4-4451-B1A7-B30853721166}" dt="2024-01-30T10:13:58.406" v="9942" actId="47"/>
        <pc:sldMkLst>
          <pc:docMk/>
          <pc:sldMk cId="611395134" sldId="348"/>
        </pc:sldMkLst>
      </pc:sldChg>
      <pc:sldChg chg="del">
        <pc:chgData name="Raphaël MonGraphiste" userId="195d09d42b2c2fd6" providerId="LiveId" clId="{1C0D40D2-CDC4-4451-B1A7-B30853721166}" dt="2024-01-30T10:13:58.406" v="9942" actId="47"/>
        <pc:sldMkLst>
          <pc:docMk/>
          <pc:sldMk cId="449288424" sldId="349"/>
        </pc:sldMkLst>
      </pc:sldChg>
      <pc:sldChg chg="del">
        <pc:chgData name="Raphaël MonGraphiste" userId="195d09d42b2c2fd6" providerId="LiveId" clId="{1C0D40D2-CDC4-4451-B1A7-B30853721166}" dt="2024-01-30T10:13:58.406" v="9942" actId="47"/>
        <pc:sldMkLst>
          <pc:docMk/>
          <pc:sldMk cId="3028779457" sldId="350"/>
        </pc:sldMkLst>
      </pc:sldChg>
      <pc:sldChg chg="del">
        <pc:chgData name="Raphaël MonGraphiste" userId="195d09d42b2c2fd6" providerId="LiveId" clId="{1C0D40D2-CDC4-4451-B1A7-B30853721166}" dt="2024-01-30T10:13:58.406" v="9942" actId="47"/>
        <pc:sldMkLst>
          <pc:docMk/>
          <pc:sldMk cId="2208123100" sldId="351"/>
        </pc:sldMkLst>
      </pc:sldChg>
      <pc:sldChg chg="del">
        <pc:chgData name="Raphaël MonGraphiste" userId="195d09d42b2c2fd6" providerId="LiveId" clId="{1C0D40D2-CDC4-4451-B1A7-B30853721166}" dt="2024-01-30T10:13:58.406" v="9942" actId="47"/>
        <pc:sldMkLst>
          <pc:docMk/>
          <pc:sldMk cId="1322132792" sldId="352"/>
        </pc:sldMkLst>
      </pc:sldChg>
      <pc:sldChg chg="del">
        <pc:chgData name="Raphaël MonGraphiste" userId="195d09d42b2c2fd6" providerId="LiveId" clId="{1C0D40D2-CDC4-4451-B1A7-B30853721166}" dt="2024-01-30T10:13:58.406" v="9942" actId="47"/>
        <pc:sldMkLst>
          <pc:docMk/>
          <pc:sldMk cId="1795399171" sldId="353"/>
        </pc:sldMkLst>
      </pc:sldChg>
      <pc:sldChg chg="del">
        <pc:chgData name="Raphaël MonGraphiste" userId="195d09d42b2c2fd6" providerId="LiveId" clId="{1C0D40D2-CDC4-4451-B1A7-B30853721166}" dt="2024-01-30T10:13:58.406" v="9942" actId="47"/>
        <pc:sldMkLst>
          <pc:docMk/>
          <pc:sldMk cId="3482170127" sldId="354"/>
        </pc:sldMkLst>
      </pc:sldChg>
      <pc:sldChg chg="del">
        <pc:chgData name="Raphaël MonGraphiste" userId="195d09d42b2c2fd6" providerId="LiveId" clId="{1C0D40D2-CDC4-4451-B1A7-B30853721166}" dt="2024-01-30T10:13:58.406" v="9942" actId="47"/>
        <pc:sldMkLst>
          <pc:docMk/>
          <pc:sldMk cId="2156166133" sldId="355"/>
        </pc:sldMkLst>
      </pc:sldChg>
      <pc:sldChg chg="del">
        <pc:chgData name="Raphaël MonGraphiste" userId="195d09d42b2c2fd6" providerId="LiveId" clId="{1C0D40D2-CDC4-4451-B1A7-B30853721166}" dt="2024-01-30T10:13:58.406" v="9942" actId="47"/>
        <pc:sldMkLst>
          <pc:docMk/>
          <pc:sldMk cId="2744445164" sldId="356"/>
        </pc:sldMkLst>
      </pc:sldChg>
      <pc:sldChg chg="del">
        <pc:chgData name="Raphaël MonGraphiste" userId="195d09d42b2c2fd6" providerId="LiveId" clId="{1C0D40D2-CDC4-4451-B1A7-B30853721166}" dt="2024-01-30T10:13:58.406" v="9942" actId="47"/>
        <pc:sldMkLst>
          <pc:docMk/>
          <pc:sldMk cId="785267728" sldId="357"/>
        </pc:sldMkLst>
      </pc:sldChg>
      <pc:sldChg chg="del">
        <pc:chgData name="Raphaël MonGraphiste" userId="195d09d42b2c2fd6" providerId="LiveId" clId="{1C0D40D2-CDC4-4451-B1A7-B30853721166}" dt="2024-01-30T10:13:58.406" v="9942" actId="47"/>
        <pc:sldMkLst>
          <pc:docMk/>
          <pc:sldMk cId="1421121614" sldId="358"/>
        </pc:sldMkLst>
      </pc:sldChg>
      <pc:sldChg chg="del">
        <pc:chgData name="Raphaël MonGraphiste" userId="195d09d42b2c2fd6" providerId="LiveId" clId="{1C0D40D2-CDC4-4451-B1A7-B30853721166}" dt="2024-01-30T10:13:58.406" v="9942" actId="47"/>
        <pc:sldMkLst>
          <pc:docMk/>
          <pc:sldMk cId="1598309111" sldId="359"/>
        </pc:sldMkLst>
      </pc:sldChg>
      <pc:sldChg chg="del">
        <pc:chgData name="Raphaël MonGraphiste" userId="195d09d42b2c2fd6" providerId="LiveId" clId="{1C0D40D2-CDC4-4451-B1A7-B30853721166}" dt="2024-01-30T10:13:58.406" v="9942" actId="47"/>
        <pc:sldMkLst>
          <pc:docMk/>
          <pc:sldMk cId="2593872182" sldId="360"/>
        </pc:sldMkLst>
      </pc:sldChg>
      <pc:sldChg chg="del">
        <pc:chgData name="Raphaël MonGraphiste" userId="195d09d42b2c2fd6" providerId="LiveId" clId="{1C0D40D2-CDC4-4451-B1A7-B30853721166}" dt="2024-01-30T10:13:58.406" v="9942" actId="47"/>
        <pc:sldMkLst>
          <pc:docMk/>
          <pc:sldMk cId="2304866341" sldId="361"/>
        </pc:sldMkLst>
      </pc:sldChg>
      <pc:sldChg chg="del">
        <pc:chgData name="Raphaël MonGraphiste" userId="195d09d42b2c2fd6" providerId="LiveId" clId="{1C0D40D2-CDC4-4451-B1A7-B30853721166}" dt="2024-01-30T10:13:58.406" v="9942" actId="47"/>
        <pc:sldMkLst>
          <pc:docMk/>
          <pc:sldMk cId="231758484" sldId="362"/>
        </pc:sldMkLst>
      </pc:sldChg>
      <pc:sldChg chg="del">
        <pc:chgData name="Raphaël MonGraphiste" userId="195d09d42b2c2fd6" providerId="LiveId" clId="{1C0D40D2-CDC4-4451-B1A7-B30853721166}" dt="2024-01-30T10:13:58.406" v="9942" actId="47"/>
        <pc:sldMkLst>
          <pc:docMk/>
          <pc:sldMk cId="1679951486" sldId="363"/>
        </pc:sldMkLst>
      </pc:sldChg>
      <pc:sldChg chg="del">
        <pc:chgData name="Raphaël MonGraphiste" userId="195d09d42b2c2fd6" providerId="LiveId" clId="{1C0D40D2-CDC4-4451-B1A7-B30853721166}" dt="2024-01-30T10:13:58.406" v="9942" actId="47"/>
        <pc:sldMkLst>
          <pc:docMk/>
          <pc:sldMk cId="1899052146" sldId="364"/>
        </pc:sldMkLst>
      </pc:sldChg>
      <pc:sldChg chg="del">
        <pc:chgData name="Raphaël MonGraphiste" userId="195d09d42b2c2fd6" providerId="LiveId" clId="{1C0D40D2-CDC4-4451-B1A7-B30853721166}" dt="2024-01-30T10:13:58.406" v="9942" actId="47"/>
        <pc:sldMkLst>
          <pc:docMk/>
          <pc:sldMk cId="2381675844" sldId="365"/>
        </pc:sldMkLst>
      </pc:sldChg>
      <pc:sldChg chg="del">
        <pc:chgData name="Raphaël MonGraphiste" userId="195d09d42b2c2fd6" providerId="LiveId" clId="{1C0D40D2-CDC4-4451-B1A7-B30853721166}" dt="2024-01-30T10:13:58.406" v="9942" actId="47"/>
        <pc:sldMkLst>
          <pc:docMk/>
          <pc:sldMk cId="888321885" sldId="366"/>
        </pc:sldMkLst>
      </pc:sldChg>
      <pc:sldChg chg="addSp modSp del modAnim">
        <pc:chgData name="Raphaël MonGraphiste" userId="195d09d42b2c2fd6" providerId="LiveId" clId="{1C0D40D2-CDC4-4451-B1A7-B30853721166}" dt="2024-01-30T10:13:58.406" v="9942" actId="47"/>
        <pc:sldMkLst>
          <pc:docMk/>
          <pc:sldMk cId="1231993565" sldId="367"/>
        </pc:sldMkLst>
      </pc:sldChg>
      <pc:sldChg chg="del">
        <pc:chgData name="Raphaël MonGraphiste" userId="195d09d42b2c2fd6" providerId="LiveId" clId="{1C0D40D2-CDC4-4451-B1A7-B30853721166}" dt="2024-01-30T10:13:58.406" v="9942" actId="47"/>
        <pc:sldMkLst>
          <pc:docMk/>
          <pc:sldMk cId="3749510101" sldId="368"/>
        </pc:sldMkLst>
      </pc:sldChg>
      <pc:sldChg chg="del">
        <pc:chgData name="Raphaël MonGraphiste" userId="195d09d42b2c2fd6" providerId="LiveId" clId="{1C0D40D2-CDC4-4451-B1A7-B30853721166}" dt="2024-01-30T10:13:58.406" v="9942" actId="47"/>
        <pc:sldMkLst>
          <pc:docMk/>
          <pc:sldMk cId="3823551243" sldId="369"/>
        </pc:sldMkLst>
      </pc:sldChg>
      <pc:sldChg chg="del">
        <pc:chgData name="Raphaël MonGraphiste" userId="195d09d42b2c2fd6" providerId="LiveId" clId="{1C0D40D2-CDC4-4451-B1A7-B30853721166}" dt="2024-01-30T10:13:58.406" v="9942" actId="47"/>
        <pc:sldMkLst>
          <pc:docMk/>
          <pc:sldMk cId="152807284" sldId="370"/>
        </pc:sldMkLst>
      </pc:sldChg>
      <pc:sldChg chg="del modNotes">
        <pc:chgData name="Raphaël MonGraphiste" userId="195d09d42b2c2fd6" providerId="LiveId" clId="{1C0D40D2-CDC4-4451-B1A7-B30853721166}" dt="2024-01-30T10:13:58.406" v="9942" actId="47"/>
        <pc:sldMkLst>
          <pc:docMk/>
          <pc:sldMk cId="3460278318" sldId="371"/>
        </pc:sldMkLst>
      </pc:sldChg>
      <pc:sldChg chg="del modNotes">
        <pc:chgData name="Raphaël MonGraphiste" userId="195d09d42b2c2fd6" providerId="LiveId" clId="{1C0D40D2-CDC4-4451-B1A7-B30853721166}" dt="2024-01-30T10:13:58.406" v="9942" actId="47"/>
        <pc:sldMkLst>
          <pc:docMk/>
          <pc:sldMk cId="2560983495" sldId="372"/>
        </pc:sldMkLst>
      </pc:sldChg>
      <pc:sldChg chg="del modNotes">
        <pc:chgData name="Raphaël MonGraphiste" userId="195d09d42b2c2fd6" providerId="LiveId" clId="{1C0D40D2-CDC4-4451-B1A7-B30853721166}" dt="2024-01-30T10:13:58.406" v="9942" actId="47"/>
        <pc:sldMkLst>
          <pc:docMk/>
          <pc:sldMk cId="629077037" sldId="373"/>
        </pc:sldMkLst>
      </pc:sldChg>
      <pc:sldChg chg="del modNotes">
        <pc:chgData name="Raphaël MonGraphiste" userId="195d09d42b2c2fd6" providerId="LiveId" clId="{1C0D40D2-CDC4-4451-B1A7-B30853721166}" dt="2024-01-30T10:13:58.406" v="9942" actId="47"/>
        <pc:sldMkLst>
          <pc:docMk/>
          <pc:sldMk cId="3330071144" sldId="374"/>
        </pc:sldMkLst>
      </pc:sldChg>
      <pc:sldChg chg="del modNotes">
        <pc:chgData name="Raphaël MonGraphiste" userId="195d09d42b2c2fd6" providerId="LiveId" clId="{1C0D40D2-CDC4-4451-B1A7-B30853721166}" dt="2024-01-30T10:13:58.406" v="9942" actId="47"/>
        <pc:sldMkLst>
          <pc:docMk/>
          <pc:sldMk cId="2200073967" sldId="375"/>
        </pc:sldMkLst>
      </pc:sldChg>
      <pc:sldChg chg="del modNotes">
        <pc:chgData name="Raphaël MonGraphiste" userId="195d09d42b2c2fd6" providerId="LiveId" clId="{1C0D40D2-CDC4-4451-B1A7-B30853721166}" dt="2024-01-30T10:13:58.406" v="9942" actId="47"/>
        <pc:sldMkLst>
          <pc:docMk/>
          <pc:sldMk cId="4068713270" sldId="376"/>
        </pc:sldMkLst>
      </pc:sldChg>
      <pc:sldChg chg="del modNotes">
        <pc:chgData name="Raphaël MonGraphiste" userId="195d09d42b2c2fd6" providerId="LiveId" clId="{1C0D40D2-CDC4-4451-B1A7-B30853721166}" dt="2024-01-30T10:13:58.406" v="9942" actId="47"/>
        <pc:sldMkLst>
          <pc:docMk/>
          <pc:sldMk cId="2901505082" sldId="377"/>
        </pc:sldMkLst>
      </pc:sldChg>
      <pc:sldChg chg="del modNotes">
        <pc:chgData name="Raphaël MonGraphiste" userId="195d09d42b2c2fd6" providerId="LiveId" clId="{1C0D40D2-CDC4-4451-B1A7-B30853721166}" dt="2024-01-30T10:13:58.406" v="9942" actId="47"/>
        <pc:sldMkLst>
          <pc:docMk/>
          <pc:sldMk cId="3191888429" sldId="378"/>
        </pc:sldMkLst>
      </pc:sldChg>
      <pc:sldChg chg="del modNotes">
        <pc:chgData name="Raphaël MonGraphiste" userId="195d09d42b2c2fd6" providerId="LiveId" clId="{1C0D40D2-CDC4-4451-B1A7-B30853721166}" dt="2024-01-30T10:13:58.406" v="9942" actId="47"/>
        <pc:sldMkLst>
          <pc:docMk/>
          <pc:sldMk cId="2018256626" sldId="379"/>
        </pc:sldMkLst>
      </pc:sldChg>
      <pc:sldChg chg="del modNotes">
        <pc:chgData name="Raphaël MonGraphiste" userId="195d09d42b2c2fd6" providerId="LiveId" clId="{1C0D40D2-CDC4-4451-B1A7-B30853721166}" dt="2024-01-30T10:13:58.406" v="9942" actId="47"/>
        <pc:sldMkLst>
          <pc:docMk/>
          <pc:sldMk cId="1055973007" sldId="380"/>
        </pc:sldMkLst>
      </pc:sldChg>
      <pc:sldChg chg="del modNotes">
        <pc:chgData name="Raphaël MonGraphiste" userId="195d09d42b2c2fd6" providerId="LiveId" clId="{1C0D40D2-CDC4-4451-B1A7-B30853721166}" dt="2024-01-30T10:13:58.406" v="9942" actId="47"/>
        <pc:sldMkLst>
          <pc:docMk/>
          <pc:sldMk cId="3831984845" sldId="381"/>
        </pc:sldMkLst>
      </pc:sldChg>
      <pc:sldChg chg="del modNotes">
        <pc:chgData name="Raphaël MonGraphiste" userId="195d09d42b2c2fd6" providerId="LiveId" clId="{1C0D40D2-CDC4-4451-B1A7-B30853721166}" dt="2024-01-30T10:13:58.406" v="9942" actId="47"/>
        <pc:sldMkLst>
          <pc:docMk/>
          <pc:sldMk cId="132702311" sldId="382"/>
        </pc:sldMkLst>
      </pc:sldChg>
      <pc:sldChg chg="del modNotes">
        <pc:chgData name="Raphaël MonGraphiste" userId="195d09d42b2c2fd6" providerId="LiveId" clId="{1C0D40D2-CDC4-4451-B1A7-B30853721166}" dt="2024-01-30T10:13:58.406" v="9942" actId="47"/>
        <pc:sldMkLst>
          <pc:docMk/>
          <pc:sldMk cId="126359029" sldId="383"/>
        </pc:sldMkLst>
      </pc:sldChg>
      <pc:sldChg chg="del modNotes">
        <pc:chgData name="Raphaël MonGraphiste" userId="195d09d42b2c2fd6" providerId="LiveId" clId="{1C0D40D2-CDC4-4451-B1A7-B30853721166}" dt="2024-01-30T10:13:58.406" v="9942" actId="47"/>
        <pc:sldMkLst>
          <pc:docMk/>
          <pc:sldMk cId="2819845492" sldId="384"/>
        </pc:sldMkLst>
      </pc:sldChg>
      <pc:sldChg chg="del modNotes">
        <pc:chgData name="Raphaël MonGraphiste" userId="195d09d42b2c2fd6" providerId="LiveId" clId="{1C0D40D2-CDC4-4451-B1A7-B30853721166}" dt="2024-01-30T10:13:58.406" v="9942" actId="47"/>
        <pc:sldMkLst>
          <pc:docMk/>
          <pc:sldMk cId="3751581215" sldId="385"/>
        </pc:sldMkLst>
      </pc:sldChg>
      <pc:sldChg chg="del modNotes">
        <pc:chgData name="Raphaël MonGraphiste" userId="195d09d42b2c2fd6" providerId="LiveId" clId="{1C0D40D2-CDC4-4451-B1A7-B30853721166}" dt="2024-01-30T10:13:58.406" v="9942" actId="47"/>
        <pc:sldMkLst>
          <pc:docMk/>
          <pc:sldMk cId="4026970172" sldId="386"/>
        </pc:sldMkLst>
      </pc:sldChg>
      <pc:sldChg chg="del modNotes">
        <pc:chgData name="Raphaël MonGraphiste" userId="195d09d42b2c2fd6" providerId="LiveId" clId="{1C0D40D2-CDC4-4451-B1A7-B30853721166}" dt="2024-01-30T10:13:58.406" v="9942" actId="47"/>
        <pc:sldMkLst>
          <pc:docMk/>
          <pc:sldMk cId="3243240985" sldId="387"/>
        </pc:sldMkLst>
      </pc:sldChg>
      <pc:sldChg chg="del modNotes">
        <pc:chgData name="Raphaël MonGraphiste" userId="195d09d42b2c2fd6" providerId="LiveId" clId="{1C0D40D2-CDC4-4451-B1A7-B30853721166}" dt="2024-01-30T10:13:58.406" v="9942" actId="47"/>
        <pc:sldMkLst>
          <pc:docMk/>
          <pc:sldMk cId="875573326" sldId="388"/>
        </pc:sldMkLst>
      </pc:sldChg>
      <pc:sldChg chg="del modNotes">
        <pc:chgData name="Raphaël MonGraphiste" userId="195d09d42b2c2fd6" providerId="LiveId" clId="{1C0D40D2-CDC4-4451-B1A7-B30853721166}" dt="2024-01-30T10:13:58.406" v="9942" actId="47"/>
        <pc:sldMkLst>
          <pc:docMk/>
          <pc:sldMk cId="2788201857" sldId="389"/>
        </pc:sldMkLst>
      </pc:sldChg>
      <pc:sldChg chg="del modNotes">
        <pc:chgData name="Raphaël MonGraphiste" userId="195d09d42b2c2fd6" providerId="LiveId" clId="{1C0D40D2-CDC4-4451-B1A7-B30853721166}" dt="2024-01-30T10:13:58.406" v="9942" actId="47"/>
        <pc:sldMkLst>
          <pc:docMk/>
          <pc:sldMk cId="1923725414" sldId="390"/>
        </pc:sldMkLst>
      </pc:sldChg>
      <pc:sldChg chg="del modNotes">
        <pc:chgData name="Raphaël MonGraphiste" userId="195d09d42b2c2fd6" providerId="LiveId" clId="{1C0D40D2-CDC4-4451-B1A7-B30853721166}" dt="2024-01-30T10:13:58.406" v="9942" actId="47"/>
        <pc:sldMkLst>
          <pc:docMk/>
          <pc:sldMk cId="2126514106" sldId="391"/>
        </pc:sldMkLst>
      </pc:sldChg>
      <pc:sldChg chg="del modNotes">
        <pc:chgData name="Raphaël MonGraphiste" userId="195d09d42b2c2fd6" providerId="LiveId" clId="{1C0D40D2-CDC4-4451-B1A7-B30853721166}" dt="2024-01-30T10:13:58.406" v="9942" actId="47"/>
        <pc:sldMkLst>
          <pc:docMk/>
          <pc:sldMk cId="3245950089" sldId="392"/>
        </pc:sldMkLst>
      </pc:sldChg>
      <pc:sldChg chg="del modNotes">
        <pc:chgData name="Raphaël MonGraphiste" userId="195d09d42b2c2fd6" providerId="LiveId" clId="{1C0D40D2-CDC4-4451-B1A7-B30853721166}" dt="2024-01-30T10:13:58.406" v="9942" actId="47"/>
        <pc:sldMkLst>
          <pc:docMk/>
          <pc:sldMk cId="3756608607" sldId="393"/>
        </pc:sldMkLst>
      </pc:sldChg>
      <pc:sldChg chg="del modNotes">
        <pc:chgData name="Raphaël MonGraphiste" userId="195d09d42b2c2fd6" providerId="LiveId" clId="{1C0D40D2-CDC4-4451-B1A7-B30853721166}" dt="2024-01-30T10:13:58.406" v="9942" actId="47"/>
        <pc:sldMkLst>
          <pc:docMk/>
          <pc:sldMk cId="4082629865" sldId="394"/>
        </pc:sldMkLst>
      </pc:sldChg>
      <pc:sldChg chg="del modNotes">
        <pc:chgData name="Raphaël MonGraphiste" userId="195d09d42b2c2fd6" providerId="LiveId" clId="{1C0D40D2-CDC4-4451-B1A7-B30853721166}" dt="2024-01-30T10:13:58.406" v="9942" actId="47"/>
        <pc:sldMkLst>
          <pc:docMk/>
          <pc:sldMk cId="2285619659" sldId="395"/>
        </pc:sldMkLst>
      </pc:sldChg>
      <pc:sldChg chg="del modNotes">
        <pc:chgData name="Raphaël MonGraphiste" userId="195d09d42b2c2fd6" providerId="LiveId" clId="{1C0D40D2-CDC4-4451-B1A7-B30853721166}" dt="2024-01-30T10:13:58.406" v="9942" actId="47"/>
        <pc:sldMkLst>
          <pc:docMk/>
          <pc:sldMk cId="239025113" sldId="396"/>
        </pc:sldMkLst>
      </pc:sldChg>
      <pc:sldChg chg="del modNotes">
        <pc:chgData name="Raphaël MonGraphiste" userId="195d09d42b2c2fd6" providerId="LiveId" clId="{1C0D40D2-CDC4-4451-B1A7-B30853721166}" dt="2024-01-30T10:13:58.406" v="9942" actId="47"/>
        <pc:sldMkLst>
          <pc:docMk/>
          <pc:sldMk cId="4256433169" sldId="397"/>
        </pc:sldMkLst>
      </pc:sldChg>
      <pc:sldChg chg="del modNotes">
        <pc:chgData name="Raphaël MonGraphiste" userId="195d09d42b2c2fd6" providerId="LiveId" clId="{1C0D40D2-CDC4-4451-B1A7-B30853721166}" dt="2024-01-30T10:13:58.406" v="9942" actId="47"/>
        <pc:sldMkLst>
          <pc:docMk/>
          <pc:sldMk cId="4023166495" sldId="398"/>
        </pc:sldMkLst>
      </pc:sldChg>
      <pc:sldChg chg="del modNotes">
        <pc:chgData name="Raphaël MonGraphiste" userId="195d09d42b2c2fd6" providerId="LiveId" clId="{1C0D40D2-CDC4-4451-B1A7-B30853721166}" dt="2024-01-30T10:13:58.406" v="9942" actId="47"/>
        <pc:sldMkLst>
          <pc:docMk/>
          <pc:sldMk cId="395730105" sldId="399"/>
        </pc:sldMkLst>
      </pc:sldChg>
      <pc:sldChg chg="del modNotes">
        <pc:chgData name="Raphaël MonGraphiste" userId="195d09d42b2c2fd6" providerId="LiveId" clId="{1C0D40D2-CDC4-4451-B1A7-B30853721166}" dt="2024-01-30T10:13:58.406" v="9942" actId="47"/>
        <pc:sldMkLst>
          <pc:docMk/>
          <pc:sldMk cId="2218273202" sldId="400"/>
        </pc:sldMkLst>
      </pc:sldChg>
      <pc:sldChg chg="del modNotes">
        <pc:chgData name="Raphaël MonGraphiste" userId="195d09d42b2c2fd6" providerId="LiveId" clId="{1C0D40D2-CDC4-4451-B1A7-B30853721166}" dt="2024-01-30T10:13:58.406" v="9942" actId="47"/>
        <pc:sldMkLst>
          <pc:docMk/>
          <pc:sldMk cId="4160077289" sldId="401"/>
        </pc:sldMkLst>
      </pc:sldChg>
      <pc:sldChg chg="del modNotes">
        <pc:chgData name="Raphaël MonGraphiste" userId="195d09d42b2c2fd6" providerId="LiveId" clId="{1C0D40D2-CDC4-4451-B1A7-B30853721166}" dt="2024-01-30T10:13:58.406" v="9942" actId="47"/>
        <pc:sldMkLst>
          <pc:docMk/>
          <pc:sldMk cId="3556484068" sldId="402"/>
        </pc:sldMkLst>
      </pc:sldChg>
      <pc:sldChg chg="del modNotes">
        <pc:chgData name="Raphaël MonGraphiste" userId="195d09d42b2c2fd6" providerId="LiveId" clId="{1C0D40D2-CDC4-4451-B1A7-B30853721166}" dt="2024-01-30T10:13:58.406" v="9942" actId="47"/>
        <pc:sldMkLst>
          <pc:docMk/>
          <pc:sldMk cId="1068348715" sldId="403"/>
        </pc:sldMkLst>
      </pc:sldChg>
      <pc:sldChg chg="del modNotes">
        <pc:chgData name="Raphaël MonGraphiste" userId="195d09d42b2c2fd6" providerId="LiveId" clId="{1C0D40D2-CDC4-4451-B1A7-B30853721166}" dt="2024-01-30T10:13:58.406" v="9942" actId="47"/>
        <pc:sldMkLst>
          <pc:docMk/>
          <pc:sldMk cId="1523847903" sldId="404"/>
        </pc:sldMkLst>
      </pc:sldChg>
      <pc:sldChg chg="del modNotes">
        <pc:chgData name="Raphaël MonGraphiste" userId="195d09d42b2c2fd6" providerId="LiveId" clId="{1C0D40D2-CDC4-4451-B1A7-B30853721166}" dt="2024-01-30T10:13:58.406" v="9942" actId="47"/>
        <pc:sldMkLst>
          <pc:docMk/>
          <pc:sldMk cId="2310163282" sldId="405"/>
        </pc:sldMkLst>
      </pc:sldChg>
      <pc:sldChg chg="del modNotes">
        <pc:chgData name="Raphaël MonGraphiste" userId="195d09d42b2c2fd6" providerId="LiveId" clId="{1C0D40D2-CDC4-4451-B1A7-B30853721166}" dt="2024-01-30T10:13:58.406" v="9942" actId="47"/>
        <pc:sldMkLst>
          <pc:docMk/>
          <pc:sldMk cId="103447667" sldId="406"/>
        </pc:sldMkLst>
      </pc:sldChg>
      <pc:sldChg chg="del modNotes">
        <pc:chgData name="Raphaël MonGraphiste" userId="195d09d42b2c2fd6" providerId="LiveId" clId="{1C0D40D2-CDC4-4451-B1A7-B30853721166}" dt="2024-01-30T10:13:58.406" v="9942" actId="47"/>
        <pc:sldMkLst>
          <pc:docMk/>
          <pc:sldMk cId="1183614417" sldId="407"/>
        </pc:sldMkLst>
      </pc:sldChg>
      <pc:sldChg chg="del modNotes">
        <pc:chgData name="Raphaël MonGraphiste" userId="195d09d42b2c2fd6" providerId="LiveId" clId="{1C0D40D2-CDC4-4451-B1A7-B30853721166}" dt="2024-01-30T10:13:58.406" v="9942" actId="47"/>
        <pc:sldMkLst>
          <pc:docMk/>
          <pc:sldMk cId="3314785033" sldId="408"/>
        </pc:sldMkLst>
      </pc:sldChg>
      <pc:sldChg chg="del modNotes">
        <pc:chgData name="Raphaël MonGraphiste" userId="195d09d42b2c2fd6" providerId="LiveId" clId="{1C0D40D2-CDC4-4451-B1A7-B30853721166}" dt="2024-01-30T10:13:58.406" v="9942" actId="47"/>
        <pc:sldMkLst>
          <pc:docMk/>
          <pc:sldMk cId="1977756181" sldId="410"/>
        </pc:sldMkLst>
      </pc:sldChg>
      <pc:sldChg chg="del modNotes">
        <pc:chgData name="Raphaël MonGraphiste" userId="195d09d42b2c2fd6" providerId="LiveId" clId="{1C0D40D2-CDC4-4451-B1A7-B30853721166}" dt="2024-01-30T10:13:58.406" v="9942" actId="47"/>
        <pc:sldMkLst>
          <pc:docMk/>
          <pc:sldMk cId="2391749823" sldId="411"/>
        </pc:sldMkLst>
      </pc:sldChg>
      <pc:sldChg chg="del modNotes">
        <pc:chgData name="Raphaël MonGraphiste" userId="195d09d42b2c2fd6" providerId="LiveId" clId="{1C0D40D2-CDC4-4451-B1A7-B30853721166}" dt="2024-01-30T10:13:58.406" v="9942" actId="47"/>
        <pc:sldMkLst>
          <pc:docMk/>
          <pc:sldMk cId="3284300243" sldId="412"/>
        </pc:sldMkLst>
      </pc:sldChg>
      <pc:sldChg chg="del modNotes">
        <pc:chgData name="Raphaël MonGraphiste" userId="195d09d42b2c2fd6" providerId="LiveId" clId="{1C0D40D2-CDC4-4451-B1A7-B30853721166}" dt="2024-01-30T10:13:58.406" v="9942" actId="47"/>
        <pc:sldMkLst>
          <pc:docMk/>
          <pc:sldMk cId="1122911340" sldId="413"/>
        </pc:sldMkLst>
      </pc:sldChg>
      <pc:sldChg chg="del modNotes">
        <pc:chgData name="Raphaël MonGraphiste" userId="195d09d42b2c2fd6" providerId="LiveId" clId="{1C0D40D2-CDC4-4451-B1A7-B30853721166}" dt="2024-01-30T10:13:58.406" v="9942" actId="47"/>
        <pc:sldMkLst>
          <pc:docMk/>
          <pc:sldMk cId="2242943853" sldId="414"/>
        </pc:sldMkLst>
      </pc:sldChg>
      <pc:sldChg chg="del modNotes">
        <pc:chgData name="Raphaël MonGraphiste" userId="195d09d42b2c2fd6" providerId="LiveId" clId="{1C0D40D2-CDC4-4451-B1A7-B30853721166}" dt="2024-01-30T10:13:58.406" v="9942" actId="47"/>
        <pc:sldMkLst>
          <pc:docMk/>
          <pc:sldMk cId="925835872" sldId="415"/>
        </pc:sldMkLst>
      </pc:sldChg>
      <pc:sldChg chg="del modNotes">
        <pc:chgData name="Raphaël MonGraphiste" userId="195d09d42b2c2fd6" providerId="LiveId" clId="{1C0D40D2-CDC4-4451-B1A7-B30853721166}" dt="2024-01-30T10:13:58.406" v="9942" actId="47"/>
        <pc:sldMkLst>
          <pc:docMk/>
          <pc:sldMk cId="2426967299" sldId="416"/>
        </pc:sldMkLst>
      </pc:sldChg>
      <pc:sldChg chg="del modNotes">
        <pc:chgData name="Raphaël MonGraphiste" userId="195d09d42b2c2fd6" providerId="LiveId" clId="{1C0D40D2-CDC4-4451-B1A7-B30853721166}" dt="2024-01-30T10:13:58.406" v="9942" actId="47"/>
        <pc:sldMkLst>
          <pc:docMk/>
          <pc:sldMk cId="1572468174" sldId="417"/>
        </pc:sldMkLst>
      </pc:sldChg>
      <pc:sldChg chg="del modNotes">
        <pc:chgData name="Raphaël MonGraphiste" userId="195d09d42b2c2fd6" providerId="LiveId" clId="{1C0D40D2-CDC4-4451-B1A7-B30853721166}" dt="2024-01-30T10:13:58.406" v="9942" actId="47"/>
        <pc:sldMkLst>
          <pc:docMk/>
          <pc:sldMk cId="3912799216" sldId="423"/>
        </pc:sldMkLst>
      </pc:sldChg>
      <pc:sldChg chg="del modNotes">
        <pc:chgData name="Raphaël MonGraphiste" userId="195d09d42b2c2fd6" providerId="LiveId" clId="{1C0D40D2-CDC4-4451-B1A7-B30853721166}" dt="2024-01-30T10:13:58.406" v="9942" actId="47"/>
        <pc:sldMkLst>
          <pc:docMk/>
          <pc:sldMk cId="1729536391" sldId="424"/>
        </pc:sldMkLst>
      </pc:sldChg>
      <pc:sldChg chg="del modNotes">
        <pc:chgData name="Raphaël MonGraphiste" userId="195d09d42b2c2fd6" providerId="LiveId" clId="{1C0D40D2-CDC4-4451-B1A7-B30853721166}" dt="2024-01-30T10:13:58.406" v="9942" actId="47"/>
        <pc:sldMkLst>
          <pc:docMk/>
          <pc:sldMk cId="1344222205" sldId="425"/>
        </pc:sldMkLst>
      </pc:sldChg>
      <pc:sldChg chg="del modNotes">
        <pc:chgData name="Raphaël MonGraphiste" userId="195d09d42b2c2fd6" providerId="LiveId" clId="{1C0D40D2-CDC4-4451-B1A7-B30853721166}" dt="2024-01-30T10:13:58.406" v="9942" actId="47"/>
        <pc:sldMkLst>
          <pc:docMk/>
          <pc:sldMk cId="4095696812" sldId="426"/>
        </pc:sldMkLst>
      </pc:sldChg>
      <pc:sldChg chg="del modNotes">
        <pc:chgData name="Raphaël MonGraphiste" userId="195d09d42b2c2fd6" providerId="LiveId" clId="{1C0D40D2-CDC4-4451-B1A7-B30853721166}" dt="2024-01-30T10:13:58.406" v="9942" actId="47"/>
        <pc:sldMkLst>
          <pc:docMk/>
          <pc:sldMk cId="1442261963" sldId="427"/>
        </pc:sldMkLst>
      </pc:sldChg>
      <pc:sldChg chg="del modNotes">
        <pc:chgData name="Raphaël MonGraphiste" userId="195d09d42b2c2fd6" providerId="LiveId" clId="{1C0D40D2-CDC4-4451-B1A7-B30853721166}" dt="2024-01-30T10:13:58.406" v="9942" actId="47"/>
        <pc:sldMkLst>
          <pc:docMk/>
          <pc:sldMk cId="4271053054" sldId="428"/>
        </pc:sldMkLst>
      </pc:sldChg>
      <pc:sldChg chg="del modNotes">
        <pc:chgData name="Raphaël MonGraphiste" userId="195d09d42b2c2fd6" providerId="LiveId" clId="{1C0D40D2-CDC4-4451-B1A7-B30853721166}" dt="2024-01-30T10:13:58.406" v="9942" actId="47"/>
        <pc:sldMkLst>
          <pc:docMk/>
          <pc:sldMk cId="70593280" sldId="429"/>
        </pc:sldMkLst>
      </pc:sldChg>
      <pc:sldChg chg="del modNotes">
        <pc:chgData name="Raphaël MonGraphiste" userId="195d09d42b2c2fd6" providerId="LiveId" clId="{1C0D40D2-CDC4-4451-B1A7-B30853721166}" dt="2024-01-30T10:13:58.406" v="9942" actId="47"/>
        <pc:sldMkLst>
          <pc:docMk/>
          <pc:sldMk cId="2641159912" sldId="430"/>
        </pc:sldMkLst>
      </pc:sldChg>
      <pc:sldChg chg="del modNotes">
        <pc:chgData name="Raphaël MonGraphiste" userId="195d09d42b2c2fd6" providerId="LiveId" clId="{1C0D40D2-CDC4-4451-B1A7-B30853721166}" dt="2024-01-30T10:13:58.406" v="9942" actId="47"/>
        <pc:sldMkLst>
          <pc:docMk/>
          <pc:sldMk cId="1748103324" sldId="431"/>
        </pc:sldMkLst>
      </pc:sldChg>
      <pc:sldChg chg="del modNotes">
        <pc:chgData name="Raphaël MonGraphiste" userId="195d09d42b2c2fd6" providerId="LiveId" clId="{1C0D40D2-CDC4-4451-B1A7-B30853721166}" dt="2024-01-30T10:13:58.406" v="9942" actId="47"/>
        <pc:sldMkLst>
          <pc:docMk/>
          <pc:sldMk cId="2565123205" sldId="432"/>
        </pc:sldMkLst>
      </pc:sldChg>
      <pc:sldChg chg="del modNotes">
        <pc:chgData name="Raphaël MonGraphiste" userId="195d09d42b2c2fd6" providerId="LiveId" clId="{1C0D40D2-CDC4-4451-B1A7-B30853721166}" dt="2024-01-30T10:13:58.406" v="9942" actId="47"/>
        <pc:sldMkLst>
          <pc:docMk/>
          <pc:sldMk cId="2728117898" sldId="433"/>
        </pc:sldMkLst>
      </pc:sldChg>
      <pc:sldChg chg="del modNotes">
        <pc:chgData name="Raphaël MonGraphiste" userId="195d09d42b2c2fd6" providerId="LiveId" clId="{1C0D40D2-CDC4-4451-B1A7-B30853721166}" dt="2024-01-30T10:13:58.406" v="9942" actId="47"/>
        <pc:sldMkLst>
          <pc:docMk/>
          <pc:sldMk cId="1646505252" sldId="434"/>
        </pc:sldMkLst>
      </pc:sldChg>
      <pc:sldChg chg="del modNotes">
        <pc:chgData name="Raphaël MonGraphiste" userId="195d09d42b2c2fd6" providerId="LiveId" clId="{1C0D40D2-CDC4-4451-B1A7-B30853721166}" dt="2024-01-30T10:13:58.406" v="9942" actId="47"/>
        <pc:sldMkLst>
          <pc:docMk/>
          <pc:sldMk cId="3820258036" sldId="435"/>
        </pc:sldMkLst>
      </pc:sldChg>
      <pc:sldChg chg="del modNotes">
        <pc:chgData name="Raphaël MonGraphiste" userId="195d09d42b2c2fd6" providerId="LiveId" clId="{1C0D40D2-CDC4-4451-B1A7-B30853721166}" dt="2024-01-30T10:13:58.406" v="9942" actId="47"/>
        <pc:sldMkLst>
          <pc:docMk/>
          <pc:sldMk cId="2100310343" sldId="436"/>
        </pc:sldMkLst>
      </pc:sldChg>
      <pc:sldChg chg="del modNotes">
        <pc:chgData name="Raphaël MonGraphiste" userId="195d09d42b2c2fd6" providerId="LiveId" clId="{1C0D40D2-CDC4-4451-B1A7-B30853721166}" dt="2024-01-30T10:13:58.406" v="9942" actId="47"/>
        <pc:sldMkLst>
          <pc:docMk/>
          <pc:sldMk cId="1486906718" sldId="437"/>
        </pc:sldMkLst>
      </pc:sldChg>
      <pc:sldChg chg="del modNotes">
        <pc:chgData name="Raphaël MonGraphiste" userId="195d09d42b2c2fd6" providerId="LiveId" clId="{1C0D40D2-CDC4-4451-B1A7-B30853721166}" dt="2024-01-30T10:13:58.406" v="9942" actId="47"/>
        <pc:sldMkLst>
          <pc:docMk/>
          <pc:sldMk cId="594820425" sldId="439"/>
        </pc:sldMkLst>
      </pc:sldChg>
      <pc:sldChg chg="del modNotes">
        <pc:chgData name="Raphaël MonGraphiste" userId="195d09d42b2c2fd6" providerId="LiveId" clId="{1C0D40D2-CDC4-4451-B1A7-B30853721166}" dt="2024-01-30T10:13:58.406" v="9942" actId="47"/>
        <pc:sldMkLst>
          <pc:docMk/>
          <pc:sldMk cId="1458404014" sldId="440"/>
        </pc:sldMkLst>
      </pc:sldChg>
      <pc:sldChg chg="del modNotes">
        <pc:chgData name="Raphaël MonGraphiste" userId="195d09d42b2c2fd6" providerId="LiveId" clId="{1C0D40D2-CDC4-4451-B1A7-B30853721166}" dt="2024-01-30T10:13:58.406" v="9942" actId="47"/>
        <pc:sldMkLst>
          <pc:docMk/>
          <pc:sldMk cId="3523930322" sldId="441"/>
        </pc:sldMkLst>
      </pc:sldChg>
      <pc:sldChg chg="del modNotes">
        <pc:chgData name="Raphaël MonGraphiste" userId="195d09d42b2c2fd6" providerId="LiveId" clId="{1C0D40D2-CDC4-4451-B1A7-B30853721166}" dt="2024-01-30T10:13:58.406" v="9942" actId="47"/>
        <pc:sldMkLst>
          <pc:docMk/>
          <pc:sldMk cId="2099015060" sldId="442"/>
        </pc:sldMkLst>
      </pc:sldChg>
      <pc:sldChg chg="del modNotes">
        <pc:chgData name="Raphaël MonGraphiste" userId="195d09d42b2c2fd6" providerId="LiveId" clId="{1C0D40D2-CDC4-4451-B1A7-B30853721166}" dt="2024-01-30T10:13:58.406" v="9942" actId="47"/>
        <pc:sldMkLst>
          <pc:docMk/>
          <pc:sldMk cId="3775324996" sldId="443"/>
        </pc:sldMkLst>
      </pc:sldChg>
      <pc:sldChg chg="del modNotes">
        <pc:chgData name="Raphaël MonGraphiste" userId="195d09d42b2c2fd6" providerId="LiveId" clId="{1C0D40D2-CDC4-4451-B1A7-B30853721166}" dt="2024-01-30T10:13:58.406" v="9942" actId="47"/>
        <pc:sldMkLst>
          <pc:docMk/>
          <pc:sldMk cId="3706580433" sldId="444"/>
        </pc:sldMkLst>
      </pc:sldChg>
      <pc:sldChg chg="del modNotes">
        <pc:chgData name="Raphaël MonGraphiste" userId="195d09d42b2c2fd6" providerId="LiveId" clId="{1C0D40D2-CDC4-4451-B1A7-B30853721166}" dt="2024-01-30T10:13:58.406" v="9942" actId="47"/>
        <pc:sldMkLst>
          <pc:docMk/>
          <pc:sldMk cId="1153343967" sldId="445"/>
        </pc:sldMkLst>
      </pc:sldChg>
      <pc:sldChg chg="del modNotes">
        <pc:chgData name="Raphaël MonGraphiste" userId="195d09d42b2c2fd6" providerId="LiveId" clId="{1C0D40D2-CDC4-4451-B1A7-B30853721166}" dt="2024-01-30T10:13:58.406" v="9942" actId="47"/>
        <pc:sldMkLst>
          <pc:docMk/>
          <pc:sldMk cId="1332672337" sldId="446"/>
        </pc:sldMkLst>
      </pc:sldChg>
      <pc:sldChg chg="del">
        <pc:chgData name="Raphaël MonGraphiste" userId="195d09d42b2c2fd6" providerId="LiveId" clId="{1C0D40D2-CDC4-4451-B1A7-B30853721166}" dt="2024-01-30T10:13:58.406" v="9942" actId="47"/>
        <pc:sldMkLst>
          <pc:docMk/>
          <pc:sldMk cId="4204028599" sldId="447"/>
        </pc:sldMkLst>
      </pc:sldChg>
      <pc:sldChg chg="del">
        <pc:chgData name="Raphaël MonGraphiste" userId="195d09d42b2c2fd6" providerId="LiveId" clId="{1C0D40D2-CDC4-4451-B1A7-B30853721166}" dt="2024-01-30T10:13:58.406" v="9942" actId="47"/>
        <pc:sldMkLst>
          <pc:docMk/>
          <pc:sldMk cId="3304315947" sldId="450"/>
        </pc:sldMkLst>
      </pc:sldChg>
      <pc:sldChg chg="del">
        <pc:chgData name="Raphaël MonGraphiste" userId="195d09d42b2c2fd6" providerId="LiveId" clId="{1C0D40D2-CDC4-4451-B1A7-B30853721166}" dt="2024-01-30T10:13:58.406" v="9942" actId="47"/>
        <pc:sldMkLst>
          <pc:docMk/>
          <pc:sldMk cId="2407526367" sldId="451"/>
        </pc:sldMkLst>
      </pc:sldChg>
      <pc:sldChg chg="del">
        <pc:chgData name="Raphaël MonGraphiste" userId="195d09d42b2c2fd6" providerId="LiveId" clId="{1C0D40D2-CDC4-4451-B1A7-B30853721166}" dt="2024-01-30T10:13:58.406" v="9942" actId="47"/>
        <pc:sldMkLst>
          <pc:docMk/>
          <pc:sldMk cId="3942439544" sldId="452"/>
        </pc:sldMkLst>
      </pc:sldChg>
      <pc:sldChg chg="del">
        <pc:chgData name="Raphaël MonGraphiste" userId="195d09d42b2c2fd6" providerId="LiveId" clId="{1C0D40D2-CDC4-4451-B1A7-B30853721166}" dt="2024-01-30T10:13:58.406" v="9942" actId="47"/>
        <pc:sldMkLst>
          <pc:docMk/>
          <pc:sldMk cId="1299613718" sldId="454"/>
        </pc:sldMkLst>
      </pc:sldChg>
      <pc:sldChg chg="del modNotes">
        <pc:chgData name="Raphaël MonGraphiste" userId="195d09d42b2c2fd6" providerId="LiveId" clId="{1C0D40D2-CDC4-4451-B1A7-B30853721166}" dt="2024-01-30T10:13:58.406" v="9942" actId="47"/>
        <pc:sldMkLst>
          <pc:docMk/>
          <pc:sldMk cId="2149742901" sldId="457"/>
        </pc:sldMkLst>
      </pc:sldChg>
      <pc:sldChg chg="addSp delSp modSp mod ord delAnim modAnim">
        <pc:chgData name="Raphaël MonGraphiste" userId="195d09d42b2c2fd6" providerId="LiveId" clId="{1C0D40D2-CDC4-4451-B1A7-B30853721166}" dt="2024-01-30T09:39:47.928" v="7843" actId="1076"/>
        <pc:sldMkLst>
          <pc:docMk/>
          <pc:sldMk cId="240738330" sldId="458"/>
        </pc:sldMkLst>
      </pc:sldChg>
      <pc:sldChg chg="del">
        <pc:chgData name="Raphaël MonGraphiste" userId="195d09d42b2c2fd6" providerId="LiveId" clId="{1C0D40D2-CDC4-4451-B1A7-B30853721166}" dt="2024-01-30T10:13:58.406" v="9942" actId="47"/>
        <pc:sldMkLst>
          <pc:docMk/>
          <pc:sldMk cId="1582014475" sldId="459"/>
        </pc:sldMkLst>
      </pc:sldChg>
      <pc:sldChg chg="del">
        <pc:chgData name="Raphaël MonGraphiste" userId="195d09d42b2c2fd6" providerId="LiveId" clId="{1C0D40D2-CDC4-4451-B1A7-B30853721166}" dt="2024-01-30T10:13:58.406" v="9942" actId="47"/>
        <pc:sldMkLst>
          <pc:docMk/>
          <pc:sldMk cId="1157114507" sldId="460"/>
        </pc:sldMkLst>
      </pc:sldChg>
      <pc:sldChg chg="del">
        <pc:chgData name="Raphaël MonGraphiste" userId="195d09d42b2c2fd6" providerId="LiveId" clId="{1C0D40D2-CDC4-4451-B1A7-B30853721166}" dt="2024-01-30T10:13:58.406" v="9942" actId="47"/>
        <pc:sldMkLst>
          <pc:docMk/>
          <pc:sldMk cId="1407737451" sldId="461"/>
        </pc:sldMkLst>
      </pc:sldChg>
      <pc:sldChg chg="del">
        <pc:chgData name="Raphaël MonGraphiste" userId="195d09d42b2c2fd6" providerId="LiveId" clId="{1C0D40D2-CDC4-4451-B1A7-B30853721166}" dt="2024-01-30T10:13:58.406" v="9942" actId="47"/>
        <pc:sldMkLst>
          <pc:docMk/>
          <pc:sldMk cId="2825472002" sldId="462"/>
        </pc:sldMkLst>
      </pc:sldChg>
      <pc:sldChg chg="del">
        <pc:chgData name="Raphaël MonGraphiste" userId="195d09d42b2c2fd6" providerId="LiveId" clId="{1C0D40D2-CDC4-4451-B1A7-B30853721166}" dt="2024-01-30T10:13:58.406" v="9942" actId="47"/>
        <pc:sldMkLst>
          <pc:docMk/>
          <pc:sldMk cId="846669579" sldId="463"/>
        </pc:sldMkLst>
      </pc:sldChg>
      <pc:sldChg chg="del">
        <pc:chgData name="Raphaël MonGraphiste" userId="195d09d42b2c2fd6" providerId="LiveId" clId="{1C0D40D2-CDC4-4451-B1A7-B30853721166}" dt="2024-01-30T10:13:58.406" v="9942" actId="47"/>
        <pc:sldMkLst>
          <pc:docMk/>
          <pc:sldMk cId="4084282457" sldId="464"/>
        </pc:sldMkLst>
      </pc:sldChg>
      <pc:sldChg chg="modSp del">
        <pc:chgData name="Raphaël MonGraphiste" userId="195d09d42b2c2fd6" providerId="LiveId" clId="{1C0D40D2-CDC4-4451-B1A7-B30853721166}" dt="2024-01-30T10:13:58.406" v="9942" actId="47"/>
        <pc:sldMkLst>
          <pc:docMk/>
          <pc:sldMk cId="2453328426" sldId="465"/>
        </pc:sldMkLst>
      </pc:sldChg>
      <pc:sldChg chg="del">
        <pc:chgData name="Raphaël MonGraphiste" userId="195d09d42b2c2fd6" providerId="LiveId" clId="{1C0D40D2-CDC4-4451-B1A7-B30853721166}" dt="2024-01-30T10:13:58.406" v="9942" actId="47"/>
        <pc:sldMkLst>
          <pc:docMk/>
          <pc:sldMk cId="3979222145" sldId="466"/>
        </pc:sldMkLst>
      </pc:sldChg>
      <pc:sldChg chg="del">
        <pc:chgData name="Raphaël MonGraphiste" userId="195d09d42b2c2fd6" providerId="LiveId" clId="{1C0D40D2-CDC4-4451-B1A7-B30853721166}" dt="2024-01-30T10:13:58.406" v="9942" actId="47"/>
        <pc:sldMkLst>
          <pc:docMk/>
          <pc:sldMk cId="3184805394" sldId="467"/>
        </pc:sldMkLst>
      </pc:sldChg>
      <pc:sldChg chg="del">
        <pc:chgData name="Raphaël MonGraphiste" userId="195d09d42b2c2fd6" providerId="LiveId" clId="{1C0D40D2-CDC4-4451-B1A7-B30853721166}" dt="2024-01-30T10:13:58.406" v="9942" actId="47"/>
        <pc:sldMkLst>
          <pc:docMk/>
          <pc:sldMk cId="3466848112" sldId="468"/>
        </pc:sldMkLst>
      </pc:sldChg>
      <pc:sldChg chg="del">
        <pc:chgData name="Raphaël MonGraphiste" userId="195d09d42b2c2fd6" providerId="LiveId" clId="{1C0D40D2-CDC4-4451-B1A7-B30853721166}" dt="2024-01-30T10:13:58.406" v="9942" actId="47"/>
        <pc:sldMkLst>
          <pc:docMk/>
          <pc:sldMk cId="2085269652" sldId="469"/>
        </pc:sldMkLst>
      </pc:sldChg>
      <pc:sldChg chg="del">
        <pc:chgData name="Raphaël MonGraphiste" userId="195d09d42b2c2fd6" providerId="LiveId" clId="{1C0D40D2-CDC4-4451-B1A7-B30853721166}" dt="2024-01-30T10:13:58.406" v="9942" actId="47"/>
        <pc:sldMkLst>
          <pc:docMk/>
          <pc:sldMk cId="2932054135" sldId="471"/>
        </pc:sldMkLst>
      </pc:sldChg>
      <pc:sldChg chg="del">
        <pc:chgData name="Raphaël MonGraphiste" userId="195d09d42b2c2fd6" providerId="LiveId" clId="{1C0D40D2-CDC4-4451-B1A7-B30853721166}" dt="2024-01-30T10:13:58.406" v="9942" actId="47"/>
        <pc:sldMkLst>
          <pc:docMk/>
          <pc:sldMk cId="4172250737" sldId="472"/>
        </pc:sldMkLst>
      </pc:sldChg>
      <pc:sldChg chg="del">
        <pc:chgData name="Raphaël MonGraphiste" userId="195d09d42b2c2fd6" providerId="LiveId" clId="{1C0D40D2-CDC4-4451-B1A7-B30853721166}" dt="2024-01-30T10:13:58.406" v="9942" actId="47"/>
        <pc:sldMkLst>
          <pc:docMk/>
          <pc:sldMk cId="1337417887" sldId="473"/>
        </pc:sldMkLst>
      </pc:sldChg>
      <pc:sldChg chg="addSp delSp modSp add del mod ord delAnim modAnim">
        <pc:chgData name="Raphaël MonGraphiste" userId="195d09d42b2c2fd6" providerId="LiveId" clId="{1C0D40D2-CDC4-4451-B1A7-B30853721166}" dt="2024-01-30T10:13:58.406" v="9942" actId="47"/>
        <pc:sldMkLst>
          <pc:docMk/>
          <pc:sldMk cId="4040840458" sldId="474"/>
        </pc:sldMkLst>
      </pc:sldChg>
      <pc:sldChg chg="addSp modSp add del">
        <pc:chgData name="Raphaël MonGraphiste" userId="195d09d42b2c2fd6" providerId="LiveId" clId="{1C0D40D2-CDC4-4451-B1A7-B30853721166}" dt="2024-01-30T10:13:58.406" v="9942" actId="47"/>
        <pc:sldMkLst>
          <pc:docMk/>
          <pc:sldMk cId="369164829" sldId="475"/>
        </pc:sldMkLst>
      </pc:sldChg>
      <pc:sldChg chg="addSp modSp add mod">
        <pc:chgData name="Raphaël MonGraphiste" userId="195d09d42b2c2fd6" providerId="LiveId" clId="{1C0D40D2-CDC4-4451-B1A7-B30853721166}" dt="2024-01-29T16:41:02.873" v="5247"/>
        <pc:sldMkLst>
          <pc:docMk/>
          <pc:sldMk cId="894017708" sldId="476"/>
        </pc:sldMkLst>
      </pc:sldChg>
      <pc:sldChg chg="new del">
        <pc:chgData name="Raphaël MonGraphiste" userId="195d09d42b2c2fd6" providerId="LiveId" clId="{1C0D40D2-CDC4-4451-B1A7-B30853721166}" dt="2024-01-29T13:20:02.112" v="212" actId="47"/>
        <pc:sldMkLst>
          <pc:docMk/>
          <pc:sldMk cId="3492655619" sldId="476"/>
        </pc:sldMkLst>
      </pc:sldChg>
      <pc:sldChg chg="new del">
        <pc:chgData name="Raphaël MonGraphiste" userId="195d09d42b2c2fd6" providerId="LiveId" clId="{1C0D40D2-CDC4-4451-B1A7-B30853721166}" dt="2024-01-29T13:26:46.848" v="360" actId="47"/>
        <pc:sldMkLst>
          <pc:docMk/>
          <pc:sldMk cId="1945794761" sldId="477"/>
        </pc:sldMkLst>
      </pc:sldChg>
      <pc:sldChg chg="new del">
        <pc:chgData name="Raphaël MonGraphiste" userId="195d09d42b2c2fd6" providerId="LiveId" clId="{1C0D40D2-CDC4-4451-B1A7-B30853721166}" dt="2024-01-29T13:30:08.352" v="536" actId="47"/>
        <pc:sldMkLst>
          <pc:docMk/>
          <pc:sldMk cId="2114515303" sldId="477"/>
        </pc:sldMkLst>
      </pc:sldChg>
      <pc:sldChg chg="new del">
        <pc:chgData name="Raphaël MonGraphiste" userId="195d09d42b2c2fd6" providerId="LiveId" clId="{1C0D40D2-CDC4-4451-B1A7-B30853721166}" dt="2024-01-29T13:28:10.510" v="436" actId="47"/>
        <pc:sldMkLst>
          <pc:docMk/>
          <pc:sldMk cId="3988923869" sldId="477"/>
        </pc:sldMkLst>
      </pc:sldChg>
      <pc:sldChg chg="add del">
        <pc:chgData name="Raphaël MonGraphiste" userId="195d09d42b2c2fd6" providerId="LiveId" clId="{1C0D40D2-CDC4-4451-B1A7-B30853721166}" dt="2024-01-30T10:13:58.406" v="9942" actId="47"/>
        <pc:sldMkLst>
          <pc:docMk/>
          <pc:sldMk cId="4238464400" sldId="477"/>
        </pc:sldMkLst>
      </pc:sldChg>
      <pc:sldChg chg="addSp modSp add mod ord">
        <pc:chgData name="Raphaël MonGraphiste" userId="195d09d42b2c2fd6" providerId="LiveId" clId="{1C0D40D2-CDC4-4451-B1A7-B30853721166}" dt="2024-01-30T12:56:03.201" v="11130"/>
        <pc:sldMkLst>
          <pc:docMk/>
          <pc:sldMk cId="421075793" sldId="478"/>
        </pc:sldMkLst>
      </pc:sldChg>
      <pc:sldChg chg="add del setBg">
        <pc:chgData name="Raphaël MonGraphiste" userId="195d09d42b2c2fd6" providerId="LiveId" clId="{1C0D40D2-CDC4-4451-B1A7-B30853721166}" dt="2024-01-29T14:17:32.171" v="1414"/>
        <pc:sldMkLst>
          <pc:docMk/>
          <pc:sldMk cId="523041316" sldId="478"/>
        </pc:sldMkLst>
      </pc:sldChg>
      <pc:sldChg chg="addSp delSp modSp add mod ord addAnim delAnim modAnim">
        <pc:chgData name="Raphaël MonGraphiste" userId="195d09d42b2c2fd6" providerId="LiveId" clId="{1C0D40D2-CDC4-4451-B1A7-B30853721166}" dt="2024-01-30T11:38:27.460" v="11011" actId="20577"/>
        <pc:sldMkLst>
          <pc:docMk/>
          <pc:sldMk cId="3056611661" sldId="479"/>
        </pc:sldMkLst>
      </pc:sldChg>
      <pc:sldChg chg="addSp delSp modSp add mod ord addAnim delAnim modAnim">
        <pc:chgData name="Raphaël MonGraphiste" userId="195d09d42b2c2fd6" providerId="LiveId" clId="{1C0D40D2-CDC4-4451-B1A7-B30853721166}" dt="2024-01-31T08:48:32.431" v="12262" actId="20577"/>
        <pc:sldMkLst>
          <pc:docMk/>
          <pc:sldMk cId="2157313067" sldId="480"/>
        </pc:sldMkLst>
      </pc:sldChg>
      <pc:sldChg chg="new del">
        <pc:chgData name="Raphaël MonGraphiste" userId="195d09d42b2c2fd6" providerId="LiveId" clId="{1C0D40D2-CDC4-4451-B1A7-B30853721166}" dt="2024-01-29T14:49:28.472" v="1617" actId="680"/>
        <pc:sldMkLst>
          <pc:docMk/>
          <pc:sldMk cId="3825004614" sldId="480"/>
        </pc:sldMkLst>
      </pc:sldChg>
      <pc:sldChg chg="addSp delSp modSp add mod delAnim modAnim">
        <pc:chgData name="Raphaël MonGraphiste" userId="195d09d42b2c2fd6" providerId="LiveId" clId="{1C0D40D2-CDC4-4451-B1A7-B30853721166}" dt="2024-01-31T08:52:17.005" v="12293" actId="20577"/>
        <pc:sldMkLst>
          <pc:docMk/>
          <pc:sldMk cId="54832763" sldId="481"/>
        </pc:sldMkLst>
      </pc:sldChg>
      <pc:sldChg chg="addSp delSp modSp add mod modAnim">
        <pc:chgData name="Raphaël MonGraphiste" userId="195d09d42b2c2fd6" providerId="LiveId" clId="{1C0D40D2-CDC4-4451-B1A7-B30853721166}" dt="2024-01-31T08:49:26.394" v="12283" actId="20577"/>
        <pc:sldMkLst>
          <pc:docMk/>
          <pc:sldMk cId="215128272" sldId="482"/>
        </pc:sldMkLst>
      </pc:sldChg>
      <pc:sldChg chg="addSp delSp modSp add mod modAnim">
        <pc:chgData name="Raphaël MonGraphiste" userId="195d09d42b2c2fd6" providerId="LiveId" clId="{1C0D40D2-CDC4-4451-B1A7-B30853721166}" dt="2024-01-31T08:52:43.258" v="12300" actId="20577"/>
        <pc:sldMkLst>
          <pc:docMk/>
          <pc:sldMk cId="3615563110" sldId="483"/>
        </pc:sldMkLst>
      </pc:sldChg>
      <pc:sldChg chg="addSp delSp modSp add mod ord addAnim delAnim modAnim">
        <pc:chgData name="Raphaël MonGraphiste" userId="195d09d42b2c2fd6" providerId="LiveId" clId="{1C0D40D2-CDC4-4451-B1A7-B30853721166}" dt="2024-01-31T08:53:40.486" v="12332" actId="1036"/>
        <pc:sldMkLst>
          <pc:docMk/>
          <pc:sldMk cId="2138318659" sldId="484"/>
        </pc:sldMkLst>
      </pc:sldChg>
      <pc:sldChg chg="addSp delSp modSp add mod delAnim modAnim">
        <pc:chgData name="Raphaël MonGraphiste" userId="195d09d42b2c2fd6" providerId="LiveId" clId="{1C0D40D2-CDC4-4451-B1A7-B30853721166}" dt="2024-01-31T09:26:38.253" v="12418" actId="1076"/>
        <pc:sldMkLst>
          <pc:docMk/>
          <pc:sldMk cId="877776338" sldId="485"/>
        </pc:sldMkLst>
      </pc:sldChg>
      <pc:sldChg chg="addSp delSp modSp add mod ord delAnim modAnim">
        <pc:chgData name="Raphaël MonGraphiste" userId="195d09d42b2c2fd6" providerId="LiveId" clId="{1C0D40D2-CDC4-4451-B1A7-B30853721166}" dt="2024-01-30T14:02:59.013" v="11820" actId="20577"/>
        <pc:sldMkLst>
          <pc:docMk/>
          <pc:sldMk cId="3036376933" sldId="486"/>
        </pc:sldMkLst>
      </pc:sldChg>
      <pc:sldChg chg="addSp delSp modSp add mod delAnim modAnim">
        <pc:chgData name="Raphaël MonGraphiste" userId="195d09d42b2c2fd6" providerId="LiveId" clId="{1C0D40D2-CDC4-4451-B1A7-B30853721166}" dt="2024-01-30T13:03:18.204" v="11254" actId="20577"/>
        <pc:sldMkLst>
          <pc:docMk/>
          <pc:sldMk cId="208855434" sldId="487"/>
        </pc:sldMkLst>
      </pc:sldChg>
      <pc:sldChg chg="addSp modSp add mod ord modAnim">
        <pc:chgData name="Raphaël MonGraphiste" userId="195d09d42b2c2fd6" providerId="LiveId" clId="{1C0D40D2-CDC4-4451-B1A7-B30853721166}" dt="2024-01-30T12:59:22.971" v="11233"/>
        <pc:sldMkLst>
          <pc:docMk/>
          <pc:sldMk cId="1218288922" sldId="488"/>
        </pc:sldMkLst>
      </pc:sldChg>
      <pc:sldChg chg="delSp add del mod ord delAnim modAnim">
        <pc:chgData name="Raphaël MonGraphiste" userId="195d09d42b2c2fd6" providerId="LiveId" clId="{1C0D40D2-CDC4-4451-B1A7-B30853721166}" dt="2024-01-30T10:13:58.406" v="9942" actId="47"/>
        <pc:sldMkLst>
          <pc:docMk/>
          <pc:sldMk cId="1704666519" sldId="489"/>
        </pc:sldMkLst>
      </pc:sldChg>
      <pc:sldChg chg="addSp delSp modSp add mod ord delAnim modAnim">
        <pc:chgData name="Raphaël MonGraphiste" userId="195d09d42b2c2fd6" providerId="LiveId" clId="{1C0D40D2-CDC4-4451-B1A7-B30853721166}" dt="2024-01-30T12:59:32.323" v="11236" actId="478"/>
        <pc:sldMkLst>
          <pc:docMk/>
          <pc:sldMk cId="2083082384" sldId="490"/>
        </pc:sldMkLst>
      </pc:sldChg>
      <pc:sldChg chg="addSp delSp modSp add mod delAnim modAnim">
        <pc:chgData name="Raphaël MonGraphiste" userId="195d09d42b2c2fd6" providerId="LiveId" clId="{1C0D40D2-CDC4-4451-B1A7-B30853721166}" dt="2024-01-30T14:54:02.875" v="12098" actId="20577"/>
        <pc:sldMkLst>
          <pc:docMk/>
          <pc:sldMk cId="1428619503" sldId="491"/>
        </pc:sldMkLst>
      </pc:sldChg>
      <pc:sldChg chg="addSp delSp modSp add mod delAnim modAnim">
        <pc:chgData name="Raphaël MonGraphiste" userId="195d09d42b2c2fd6" providerId="LiveId" clId="{1C0D40D2-CDC4-4451-B1A7-B30853721166}" dt="2024-01-30T14:55:08.436" v="12144" actId="1076"/>
        <pc:sldMkLst>
          <pc:docMk/>
          <pc:sldMk cId="592449078" sldId="492"/>
        </pc:sldMkLst>
      </pc:sldChg>
      <pc:sldChg chg="addSp delSp modSp add mod setBg delAnim modAnim">
        <pc:chgData name="Raphaël MonGraphiste" userId="195d09d42b2c2fd6" providerId="LiveId" clId="{1C0D40D2-CDC4-4451-B1A7-B30853721166}" dt="2024-01-30T10:57:06.504" v="10288" actId="114"/>
        <pc:sldMkLst>
          <pc:docMk/>
          <pc:sldMk cId="1417730639" sldId="493"/>
        </pc:sldMkLst>
      </pc:sldChg>
      <pc:sldChg chg="addSp delSp modSp add mod modAnim">
        <pc:chgData name="Raphaël MonGraphiste" userId="195d09d42b2c2fd6" providerId="LiveId" clId="{1C0D40D2-CDC4-4451-B1A7-B30853721166}" dt="2024-01-30T10:57:42.389" v="10357" actId="20577"/>
        <pc:sldMkLst>
          <pc:docMk/>
          <pc:sldMk cId="2197022299" sldId="494"/>
        </pc:sldMkLst>
      </pc:sldChg>
      <pc:sldChg chg="addSp delSp modSp add mod delAnim">
        <pc:chgData name="Raphaël MonGraphiste" userId="195d09d42b2c2fd6" providerId="LiveId" clId="{1C0D40D2-CDC4-4451-B1A7-B30853721166}" dt="2024-01-30T12:59:07.864" v="11229"/>
        <pc:sldMkLst>
          <pc:docMk/>
          <pc:sldMk cId="587285751" sldId="495"/>
        </pc:sldMkLst>
      </pc:sldChg>
      <pc:sldChg chg="addSp delSp modSp add mod delAnim">
        <pc:chgData name="Raphaël MonGraphiste" userId="195d09d42b2c2fd6" providerId="LiveId" clId="{1C0D40D2-CDC4-4451-B1A7-B30853721166}" dt="2024-01-30T12:59:09.863" v="11230"/>
        <pc:sldMkLst>
          <pc:docMk/>
          <pc:sldMk cId="4235832479" sldId="496"/>
        </pc:sldMkLst>
      </pc:sldChg>
      <pc:sldChg chg="addSp delSp modSp add mod ord delAnim modAnim">
        <pc:chgData name="Raphaël MonGraphiste" userId="195d09d42b2c2fd6" providerId="LiveId" clId="{1C0D40D2-CDC4-4451-B1A7-B30853721166}" dt="2024-01-31T08:46:19.109" v="12155" actId="20577"/>
        <pc:sldMkLst>
          <pc:docMk/>
          <pc:sldMk cId="1545741091" sldId="497"/>
        </pc:sldMkLst>
      </pc:sldChg>
      <pc:sldChg chg="modSp add del mod modAnim">
        <pc:chgData name="Raphaël MonGraphiste" userId="195d09d42b2c2fd6" providerId="LiveId" clId="{1C0D40D2-CDC4-4451-B1A7-B30853721166}" dt="2024-01-30T11:33:09.658" v="10975" actId="2696"/>
        <pc:sldMkLst>
          <pc:docMk/>
          <pc:sldMk cId="3874929106" sldId="498"/>
        </pc:sldMkLst>
      </pc:sldChg>
      <pc:sldChg chg="addSp modSp add">
        <pc:chgData name="Raphaël MonGraphiste" userId="195d09d42b2c2fd6" providerId="LiveId" clId="{1C0D40D2-CDC4-4451-B1A7-B30853721166}" dt="2024-01-30T12:59:11.497" v="11231"/>
        <pc:sldMkLst>
          <pc:docMk/>
          <pc:sldMk cId="1649855189" sldId="499"/>
        </pc:sldMkLst>
      </pc:sldChg>
      <pc:sldChg chg="addSp delSp modSp add mod ord">
        <pc:chgData name="Raphaël MonGraphiste" userId="195d09d42b2c2fd6" providerId="LiveId" clId="{1C0D40D2-CDC4-4451-B1A7-B30853721166}" dt="2024-01-30T12:57:08.786" v="11223"/>
        <pc:sldMkLst>
          <pc:docMk/>
          <pc:sldMk cId="4147473473" sldId="500"/>
        </pc:sldMkLst>
      </pc:sldChg>
      <pc:sldChg chg="addSp delSp modSp add mod delAnim modAnim">
        <pc:chgData name="Raphaël MonGraphiste" userId="195d09d42b2c2fd6" providerId="LiveId" clId="{1C0D40D2-CDC4-4451-B1A7-B30853721166}" dt="2024-01-30T12:57:11.666" v="11225"/>
        <pc:sldMkLst>
          <pc:docMk/>
          <pc:sldMk cId="1819194594" sldId="501"/>
        </pc:sldMkLst>
      </pc:sldChg>
      <pc:sldChg chg="addSp delSp modSp add del mod ord addAnim delAnim modAnim">
        <pc:chgData name="Raphaël MonGraphiste" userId="195d09d42b2c2fd6" providerId="LiveId" clId="{1C0D40D2-CDC4-4451-B1A7-B30853721166}" dt="2024-01-31T09:41:49.874" v="13185" actId="47"/>
        <pc:sldMkLst>
          <pc:docMk/>
          <pc:sldMk cId="1253359153" sldId="502"/>
        </pc:sldMkLst>
      </pc:sldChg>
      <pc:sldChg chg="addSp delSp modSp add mod delAnim modAnim">
        <pc:chgData name="Raphaël MonGraphiste" userId="195d09d42b2c2fd6" providerId="LiveId" clId="{1C0D40D2-CDC4-4451-B1A7-B30853721166}" dt="2024-01-31T09:50:03.842" v="13630" actId="20577"/>
        <pc:sldMkLst>
          <pc:docMk/>
          <pc:sldMk cId="2495042122" sldId="503"/>
        </pc:sldMkLst>
      </pc:sldChg>
      <pc:sldMasterChg chg="delSldLayout modSldLayout">
        <pc:chgData name="Raphaël MonGraphiste" userId="195d09d42b2c2fd6" providerId="LiveId" clId="{1C0D40D2-CDC4-4451-B1A7-B30853721166}" dt="2024-01-30T10:13:58.406" v="9942" actId="47"/>
        <pc:sldMasterMkLst>
          <pc:docMk/>
          <pc:sldMasterMk cId="2883610756" sldId="2147483675"/>
        </pc:sldMasterMkLst>
        <pc:sldLayoutChg chg="del">
          <pc:chgData name="Raphaël MonGraphiste" userId="195d09d42b2c2fd6" providerId="LiveId" clId="{1C0D40D2-CDC4-4451-B1A7-B30853721166}" dt="2024-01-30T10:13:58.406" v="9942" actId="47"/>
          <pc:sldLayoutMkLst>
            <pc:docMk/>
            <pc:sldMasterMk cId="2883610756" sldId="2147483675"/>
            <pc:sldLayoutMk cId="485603653" sldId="2147483690"/>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4132030766" sldId="2147483691"/>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2388462206" sldId="2147483693"/>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3375357096" sldId="2147483694"/>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1638675510" sldId="2147483695"/>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1838431499" sldId="2147483697"/>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583949969" sldId="2147483698"/>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789155745" sldId="2147483699"/>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1519543342" sldId="2147483700"/>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4145320414" sldId="2147483701"/>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1008947708" sldId="2147483702"/>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456555098" sldId="2147483703"/>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4250802060" sldId="2147483704"/>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2525700642" sldId="2147483706"/>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3753027252" sldId="2147483707"/>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95329456" sldId="2147483708"/>
          </pc:sldLayoutMkLst>
        </pc:sldLayoutChg>
        <pc:sldLayoutChg chg="delSp modSp mod">
          <pc:chgData name="Raphaël MonGraphiste" userId="195d09d42b2c2fd6" providerId="LiveId" clId="{1C0D40D2-CDC4-4451-B1A7-B30853721166}" dt="2024-01-29T16:39:04.238" v="5227" actId="21"/>
          <pc:sldLayoutMkLst>
            <pc:docMk/>
            <pc:sldMasterMk cId="2883610756" sldId="2147483675"/>
            <pc:sldLayoutMk cId="1200472487" sldId="2147483711"/>
          </pc:sldLayoutMkLst>
        </pc:sldLayoutChg>
        <pc:sldLayoutChg chg="del">
          <pc:chgData name="Raphaël MonGraphiste" userId="195d09d42b2c2fd6" providerId="LiveId" clId="{1C0D40D2-CDC4-4451-B1A7-B30853721166}" dt="2024-01-30T10:13:58.406" v="9942" actId="47"/>
          <pc:sldLayoutMkLst>
            <pc:docMk/>
            <pc:sldMasterMk cId="2883610756" sldId="2147483675"/>
            <pc:sldLayoutMk cId="559178399" sldId="214748371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DC24EA-8346-4C8B-943C-AD383301A03D}" type="datetimeFigureOut">
              <a:rPr lang="id-ID" smtClean="0"/>
              <a:t>02/06/2026</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CE71F5-2935-4BFA-B369-9FA3FAF55664}" type="slidenum">
              <a:rPr lang="id-ID" smtClean="0"/>
              <a:t>‹N°›</a:t>
            </a:fld>
            <a:endParaRPr lang="id-ID"/>
          </a:p>
        </p:txBody>
      </p:sp>
    </p:spTree>
    <p:extLst>
      <p:ext uri="{BB962C8B-B14F-4D97-AF65-F5344CB8AC3E}">
        <p14:creationId xmlns:p14="http://schemas.microsoft.com/office/powerpoint/2010/main" val="269502977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8D06E5-932C-4F36-8614-8789767FBCD2}" type="datetimeFigureOut">
              <a:rPr lang="id-ID" smtClean="0"/>
              <a:t>02/06/2026</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38DD1-33AA-4996-977A-42B26A155BBE}" type="slidenum">
              <a:rPr lang="id-ID" smtClean="0"/>
              <a:t>‹N°›</a:t>
            </a:fld>
            <a:endParaRPr lang="id-ID"/>
          </a:p>
        </p:txBody>
      </p:sp>
      <p:sp>
        <p:nvSpPr>
          <p:cNvPr id="8" name="Espace réservé des notes 7">
            <a:extLst>
              <a:ext uri="{FF2B5EF4-FFF2-40B4-BE49-F238E27FC236}">
                <a16:creationId xmlns:a16="http://schemas.microsoft.com/office/drawing/2014/main" id="{AEC894AC-172B-A285-D745-48AEA4F0EEF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30593125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3FBC63-C649-42C3-9C85-0F873F8F0B35}" type="datetimeFigureOut">
              <a:rPr lang="id-ID" smtClean="0"/>
              <a:t>02/06/2026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176DFD3-2AF0-4B06-81C8-CF1C6F54D29C}" type="slidenum">
              <a:rPr lang="id-ID" smtClean="0"/>
              <a:t>‹N°›</a:t>
            </a:fld>
            <a:endParaRPr lang="id-ID"/>
          </a:p>
        </p:txBody>
      </p:sp>
    </p:spTree>
    <p:extLst>
      <p:ext uri="{BB962C8B-B14F-4D97-AF65-F5344CB8AC3E}">
        <p14:creationId xmlns:p14="http://schemas.microsoft.com/office/powerpoint/2010/main" val="1025735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472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6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5399088"/>
          </a:xfrm>
        </p:spPr>
        <p:txBody>
          <a:bodyPr>
            <a:normAutofit/>
          </a:bodyPr>
          <a:lstStyle>
            <a:lvl1pPr>
              <a:defRPr sz="2700">
                <a:solidFill>
                  <a:schemeClr val="accent2"/>
                </a:solidFill>
              </a:defRPr>
            </a:lvl1pPr>
          </a:lstStyle>
          <a:p>
            <a:endParaRPr lang="id-ID"/>
          </a:p>
        </p:txBody>
      </p:sp>
      <p:grpSp>
        <p:nvGrpSpPr>
          <p:cNvPr id="24" name="Group 23"/>
          <p:cNvGrpSpPr/>
          <p:nvPr userDrawn="1"/>
        </p:nvGrpSpPr>
        <p:grpSpPr>
          <a:xfrm>
            <a:off x="260564" y="6409324"/>
            <a:ext cx="168062" cy="221156"/>
            <a:chOff x="4328868" y="5502988"/>
            <a:chExt cx="500307" cy="493774"/>
          </a:xfrm>
        </p:grpSpPr>
        <p:sp>
          <p:nvSpPr>
            <p:cNvPr id="25" name="Freeform 24">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6" name="Freeform 25">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7" name="Group 26"/>
          <p:cNvGrpSpPr/>
          <p:nvPr userDrawn="1"/>
        </p:nvGrpSpPr>
        <p:grpSpPr>
          <a:xfrm flipH="1">
            <a:off x="700282" y="6409324"/>
            <a:ext cx="168062" cy="221156"/>
            <a:chOff x="4328868" y="5502988"/>
            <a:chExt cx="500307" cy="493774"/>
          </a:xfrm>
        </p:grpSpPr>
        <p:sp>
          <p:nvSpPr>
            <p:cNvPr id="28" name="Freeform 27">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9" name="Freeform 28">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0" name="Straight Connector 29"/>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Rectangle 16"/>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TextBox 17"/>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1319359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9_Title Slide">
    <p:spTree>
      <p:nvGrpSpPr>
        <p:cNvPr id="1" name=""/>
        <p:cNvGrpSpPr/>
        <p:nvPr/>
      </p:nvGrpSpPr>
      <p:grpSpPr>
        <a:xfrm>
          <a:off x="0" y="0"/>
          <a:ext cx="0" cy="0"/>
          <a:chOff x="0" y="0"/>
          <a:chExt cx="0" cy="0"/>
        </a:xfrm>
      </p:grpSpPr>
      <p:sp>
        <p:nvSpPr>
          <p:cNvPr id="11" name="Picture Placeholder 3"/>
          <p:cNvSpPr>
            <a:spLocks noGrp="1"/>
          </p:cNvSpPr>
          <p:nvPr>
            <p:ph type="pic" sz="quarter" idx="12"/>
          </p:nvPr>
        </p:nvSpPr>
        <p:spPr>
          <a:xfrm>
            <a:off x="0" y="2352185"/>
            <a:ext cx="9144000" cy="1984560"/>
          </a:xfrm>
        </p:spPr>
        <p:txBody>
          <a:bodyPr>
            <a:normAutofit/>
          </a:bodyPr>
          <a:lstStyle>
            <a:lvl1pPr>
              <a:defRPr sz="1200">
                <a:solidFill>
                  <a:schemeClr val="accent2"/>
                </a:solidFill>
              </a:defRPr>
            </a:lvl1pPr>
          </a:lstStyle>
          <a:p>
            <a:endParaRPr lang="id-ID"/>
          </a:p>
        </p:txBody>
      </p:sp>
      <p:grpSp>
        <p:nvGrpSpPr>
          <p:cNvPr id="15" name="Group 14"/>
          <p:cNvGrpSpPr/>
          <p:nvPr userDrawn="1"/>
        </p:nvGrpSpPr>
        <p:grpSpPr>
          <a:xfrm>
            <a:off x="260564" y="6409324"/>
            <a:ext cx="168062" cy="221156"/>
            <a:chOff x="4328868" y="5502988"/>
            <a:chExt cx="500307" cy="493774"/>
          </a:xfrm>
        </p:grpSpPr>
        <p:sp>
          <p:nvSpPr>
            <p:cNvPr id="16" name="Freeform 15">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7" name="Freeform 16">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18" name="Group 17"/>
          <p:cNvGrpSpPr/>
          <p:nvPr userDrawn="1"/>
        </p:nvGrpSpPr>
        <p:grpSpPr>
          <a:xfrm flipH="1">
            <a:off x="700282" y="6409324"/>
            <a:ext cx="168062" cy="221156"/>
            <a:chOff x="4328868" y="5502988"/>
            <a:chExt cx="500307" cy="493774"/>
          </a:xfrm>
        </p:grpSpPr>
        <p:sp>
          <p:nvSpPr>
            <p:cNvPr id="19" name="Freeform 18">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0" name="Freeform 19">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21" name="Straight Connector 20"/>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4" name="Rectangle 13"/>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2" name="TextBox 21"/>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333690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0_Title Slide">
    <p:spTree>
      <p:nvGrpSpPr>
        <p:cNvPr id="1" name=""/>
        <p:cNvGrpSpPr/>
        <p:nvPr/>
      </p:nvGrpSpPr>
      <p:grpSpPr>
        <a:xfrm>
          <a:off x="0" y="0"/>
          <a:ext cx="0" cy="0"/>
          <a:chOff x="0" y="0"/>
          <a:chExt cx="0" cy="0"/>
        </a:xfrm>
      </p:grpSpPr>
      <p:sp>
        <p:nvSpPr>
          <p:cNvPr id="6" name="Picture Placeholder 3"/>
          <p:cNvSpPr>
            <a:spLocks noGrp="1"/>
          </p:cNvSpPr>
          <p:nvPr>
            <p:ph type="pic" sz="quarter" idx="10"/>
          </p:nvPr>
        </p:nvSpPr>
        <p:spPr>
          <a:xfrm>
            <a:off x="1087630"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8" name="Picture Placeholder 3"/>
          <p:cNvSpPr>
            <a:spLocks noGrp="1"/>
          </p:cNvSpPr>
          <p:nvPr>
            <p:ph type="pic" sz="quarter" idx="11"/>
          </p:nvPr>
        </p:nvSpPr>
        <p:spPr>
          <a:xfrm>
            <a:off x="2978898"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9" name="Picture Placeholder 3"/>
          <p:cNvSpPr>
            <a:spLocks noGrp="1"/>
          </p:cNvSpPr>
          <p:nvPr>
            <p:ph type="pic" sz="quarter" idx="12"/>
          </p:nvPr>
        </p:nvSpPr>
        <p:spPr>
          <a:xfrm>
            <a:off x="4881589"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10" name="Picture Placeholder 3"/>
          <p:cNvSpPr>
            <a:spLocks noGrp="1"/>
          </p:cNvSpPr>
          <p:nvPr>
            <p:ph type="pic" sz="quarter" idx="13"/>
          </p:nvPr>
        </p:nvSpPr>
        <p:spPr>
          <a:xfrm>
            <a:off x="6772856" y="2570959"/>
            <a:ext cx="1273385" cy="1274400"/>
          </a:xfrm>
          <a:prstGeom prst="rect">
            <a:avLst/>
          </a:prstGeom>
        </p:spPr>
        <p:txBody>
          <a:bodyPr>
            <a:normAutofit/>
          </a:bodyPr>
          <a:lstStyle>
            <a:lvl1pPr>
              <a:defRPr sz="1200">
                <a:solidFill>
                  <a:schemeClr val="accent2"/>
                </a:solidFill>
              </a:defRPr>
            </a:lvl1pPr>
          </a:lstStyle>
          <a:p>
            <a:endParaRPr lang="id-ID"/>
          </a:p>
        </p:txBody>
      </p:sp>
      <p:grpSp>
        <p:nvGrpSpPr>
          <p:cNvPr id="26" name="Group 25"/>
          <p:cNvGrpSpPr/>
          <p:nvPr userDrawn="1"/>
        </p:nvGrpSpPr>
        <p:grpSpPr>
          <a:xfrm>
            <a:off x="260564" y="6409324"/>
            <a:ext cx="168062" cy="221156"/>
            <a:chOff x="4328868" y="5502988"/>
            <a:chExt cx="500307" cy="493774"/>
          </a:xfrm>
        </p:grpSpPr>
        <p:sp>
          <p:nvSpPr>
            <p:cNvPr id="27" name="Freeform 26">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8" name="Freeform 27">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9" name="Group 28"/>
          <p:cNvGrpSpPr/>
          <p:nvPr userDrawn="1"/>
        </p:nvGrpSpPr>
        <p:grpSpPr>
          <a:xfrm flipH="1">
            <a:off x="700282" y="6409324"/>
            <a:ext cx="168062" cy="221156"/>
            <a:chOff x="4328868" y="5502988"/>
            <a:chExt cx="500307" cy="493774"/>
          </a:xfrm>
        </p:grpSpPr>
        <p:sp>
          <p:nvSpPr>
            <p:cNvPr id="30" name="Freeform 29">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31" name="Freeform 30">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2" name="Straight Connector 31"/>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Rectangle 18"/>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0" name="TextBox 19"/>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13917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1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707606" y="1778000"/>
            <a:ext cx="1771650" cy="2445905"/>
          </a:xfrm>
        </p:spPr>
        <p:txBody>
          <a:bodyPr>
            <a:normAutofit/>
          </a:bodyPr>
          <a:lstStyle>
            <a:lvl1pPr>
              <a:defRPr sz="1200">
                <a:solidFill>
                  <a:schemeClr val="accent2"/>
                </a:solidFill>
              </a:defRPr>
            </a:lvl1pPr>
          </a:lstStyle>
          <a:p>
            <a:endParaRPr lang="id-ID" dirty="0"/>
          </a:p>
        </p:txBody>
      </p:sp>
      <p:grpSp>
        <p:nvGrpSpPr>
          <p:cNvPr id="23" name="Group 22"/>
          <p:cNvGrpSpPr/>
          <p:nvPr userDrawn="1"/>
        </p:nvGrpSpPr>
        <p:grpSpPr>
          <a:xfrm>
            <a:off x="260564" y="6409324"/>
            <a:ext cx="168062" cy="221156"/>
            <a:chOff x="4328868" y="5502988"/>
            <a:chExt cx="500307" cy="493774"/>
          </a:xfrm>
        </p:grpSpPr>
        <p:sp>
          <p:nvSpPr>
            <p:cNvPr id="24" name="Freeform 23">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5" name="Freeform 24">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6" name="Group 25"/>
          <p:cNvGrpSpPr/>
          <p:nvPr userDrawn="1"/>
        </p:nvGrpSpPr>
        <p:grpSpPr>
          <a:xfrm flipH="1">
            <a:off x="700282" y="6409324"/>
            <a:ext cx="168062" cy="221156"/>
            <a:chOff x="4328868" y="5502988"/>
            <a:chExt cx="500307" cy="493774"/>
          </a:xfrm>
        </p:grpSpPr>
        <p:sp>
          <p:nvSpPr>
            <p:cNvPr id="27" name="Freeform 26">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8" name="Freeform 27">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29" name="Straight Connector 28"/>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Rectangle 14"/>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6" name="TextBox 15"/>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238340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9" name="Picture Placeholder 3"/>
          <p:cNvSpPr>
            <a:spLocks noGrp="1"/>
          </p:cNvSpPr>
          <p:nvPr>
            <p:ph type="pic" sz="quarter" idx="12"/>
          </p:nvPr>
        </p:nvSpPr>
        <p:spPr>
          <a:xfrm>
            <a:off x="972080" y="1585511"/>
            <a:ext cx="1025128" cy="1026000"/>
          </a:xfrm>
          <a:prstGeom prst="ellipse">
            <a:avLst/>
          </a:prstGeom>
          <a:ln w="57150">
            <a:solidFill>
              <a:schemeClr val="accent2"/>
            </a:solidFill>
          </a:ln>
        </p:spPr>
        <p:txBody>
          <a:bodyPr>
            <a:normAutofit/>
          </a:bodyPr>
          <a:lstStyle>
            <a:lvl1pPr>
              <a:defRPr sz="1050">
                <a:solidFill>
                  <a:schemeClr val="accent5"/>
                </a:solidFill>
              </a:defRPr>
            </a:lvl1pPr>
          </a:lstStyle>
          <a:p>
            <a:endParaRPr lang="id-ID" dirty="0"/>
          </a:p>
        </p:txBody>
      </p:sp>
      <p:sp>
        <p:nvSpPr>
          <p:cNvPr id="10" name="Picture Placeholder 3"/>
          <p:cNvSpPr>
            <a:spLocks noGrp="1"/>
          </p:cNvSpPr>
          <p:nvPr>
            <p:ph type="pic" sz="quarter" idx="13"/>
          </p:nvPr>
        </p:nvSpPr>
        <p:spPr>
          <a:xfrm>
            <a:off x="7146793" y="2565225"/>
            <a:ext cx="1025128" cy="1026000"/>
          </a:xfrm>
          <a:prstGeom prst="ellipse">
            <a:avLst/>
          </a:prstGeom>
          <a:ln w="57150">
            <a:solidFill>
              <a:schemeClr val="accent3"/>
            </a:solidFill>
          </a:ln>
        </p:spPr>
        <p:txBody>
          <a:bodyPr>
            <a:normAutofit/>
          </a:bodyPr>
          <a:lstStyle>
            <a:lvl1pPr>
              <a:defRPr sz="1050">
                <a:solidFill>
                  <a:schemeClr val="accent2"/>
                </a:solidFill>
              </a:defRPr>
            </a:lvl1pPr>
          </a:lstStyle>
          <a:p>
            <a:endParaRPr lang="id-ID" dirty="0"/>
          </a:p>
        </p:txBody>
      </p:sp>
      <p:grpSp>
        <p:nvGrpSpPr>
          <p:cNvPr id="24" name="Group 23"/>
          <p:cNvGrpSpPr/>
          <p:nvPr userDrawn="1"/>
        </p:nvGrpSpPr>
        <p:grpSpPr>
          <a:xfrm>
            <a:off x="260564" y="6409324"/>
            <a:ext cx="168062" cy="221156"/>
            <a:chOff x="4328868" y="5502988"/>
            <a:chExt cx="500307" cy="493774"/>
          </a:xfrm>
        </p:grpSpPr>
        <p:sp>
          <p:nvSpPr>
            <p:cNvPr id="25" name="Freeform 24">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6" name="Freeform 25">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7" name="Group 26"/>
          <p:cNvGrpSpPr/>
          <p:nvPr userDrawn="1"/>
        </p:nvGrpSpPr>
        <p:grpSpPr>
          <a:xfrm flipH="1">
            <a:off x="700282" y="6409324"/>
            <a:ext cx="168062" cy="221156"/>
            <a:chOff x="4328868" y="5502988"/>
            <a:chExt cx="500307" cy="493774"/>
          </a:xfrm>
        </p:grpSpPr>
        <p:sp>
          <p:nvSpPr>
            <p:cNvPr id="28" name="Freeform 27">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9" name="Freeform 28">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0" name="Straight Connector 29"/>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Rectangle 17"/>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TextBox 18"/>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214105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FBC63-C649-42C3-9C85-0F873F8F0B35}" type="datetimeFigureOut">
              <a:rPr lang="id-ID" smtClean="0"/>
              <a:t>02/06/2026</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6DFD3-2AF0-4B06-81C8-CF1C6F54D29C}" type="slidenum">
              <a:rPr lang="id-ID" smtClean="0"/>
              <a:t>‹N°›</a:t>
            </a:fld>
            <a:endParaRPr lang="id-ID"/>
          </a:p>
        </p:txBody>
      </p:sp>
    </p:spTree>
    <p:extLst>
      <p:ext uri="{BB962C8B-B14F-4D97-AF65-F5344CB8AC3E}">
        <p14:creationId xmlns:p14="http://schemas.microsoft.com/office/powerpoint/2010/main" val="2883610756"/>
      </p:ext>
    </p:extLst>
  </p:cSld>
  <p:clrMap bg1="lt1" tx1="dk1" bg2="lt2" tx2="dk2" accent1="accent1" accent2="accent2" accent3="accent3" accent4="accent4" accent5="accent5" accent6="accent6" hlink="hlink" folHlink="folHlink"/>
  <p:sldLayoutIdLst>
    <p:sldLayoutId id="2147483682" r:id="rId1"/>
    <p:sldLayoutId id="2147483711" r:id="rId2"/>
    <p:sldLayoutId id="2147483742" r:id="rId3"/>
    <p:sldLayoutId id="2147483653" r:id="rId4"/>
    <p:sldLayoutId id="2147483657" r:id="rId5"/>
    <p:sldLayoutId id="214748365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cxnSp>
        <p:nvCxnSpPr>
          <p:cNvPr id="15" name="Straight Connector 14"/>
          <p:cNvCxnSpPr>
            <a:cxnSpLocks/>
          </p:cNvCxnSpPr>
          <p:nvPr/>
        </p:nvCxnSpPr>
        <p:spPr>
          <a:xfrm>
            <a:off x="4584432" y="5346700"/>
            <a:ext cx="0" cy="1511300"/>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8B3D78D8-DA66-AC71-9293-4EE6809AE05F}"/>
              </a:ext>
            </a:extLst>
          </p:cNvPr>
          <p:cNvSpPr txBox="1"/>
          <p:nvPr/>
        </p:nvSpPr>
        <p:spPr>
          <a:xfrm>
            <a:off x="-1" y="2142493"/>
            <a:ext cx="9144001" cy="1200329"/>
          </a:xfrm>
          <a:prstGeom prst="rect">
            <a:avLst/>
          </a:prstGeom>
          <a:noFill/>
        </p:spPr>
        <p:txBody>
          <a:bodyPr wrap="square" rtlCol="0">
            <a:spAutoFit/>
          </a:bodyPr>
          <a:lstStyle/>
          <a:p>
            <a:pPr algn="ctr"/>
            <a:r>
              <a:rPr lang="fr-FR" sz="3600" b="1" dirty="0">
                <a:solidFill>
                  <a:schemeClr val="bg1"/>
                </a:solidFill>
              </a:rPr>
              <a:t>STRUCTURE ET SÉMANTIQUE</a:t>
            </a:r>
          </a:p>
          <a:p>
            <a:pPr algn="ctr"/>
            <a:r>
              <a:rPr lang="fr-FR" sz="3600" b="1" dirty="0">
                <a:solidFill>
                  <a:schemeClr val="bg1"/>
                </a:solidFill>
              </a:rPr>
              <a:t>DU DOCUMENT HTML</a:t>
            </a:r>
            <a:endParaRPr lang="id-ID" sz="3600" b="1" dirty="0">
              <a:solidFill>
                <a:schemeClr val="bg1"/>
              </a:solidFill>
            </a:endParaRPr>
          </a:p>
        </p:txBody>
      </p:sp>
      <p:sp>
        <p:nvSpPr>
          <p:cNvPr id="3" name="Rectangle 2">
            <a:extLst>
              <a:ext uri="{FF2B5EF4-FFF2-40B4-BE49-F238E27FC236}">
                <a16:creationId xmlns:a16="http://schemas.microsoft.com/office/drawing/2014/main" id="{506F70FB-415A-6399-C3EE-048A0F07605A}"/>
              </a:ext>
            </a:extLst>
          </p:cNvPr>
          <p:cNvSpPr/>
          <p:nvPr/>
        </p:nvSpPr>
        <p:spPr>
          <a:xfrm>
            <a:off x="0" y="4483100"/>
            <a:ext cx="9144000"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HTML – syntaxe des balises – sémantique</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E19AE2B-ED5A-4BE3-9F56-FD2359E6030E}"/>
              </a:ext>
            </a:extLst>
          </p:cNvPr>
          <p:cNvCxnSpPr/>
          <p:nvPr/>
        </p:nvCxnSpPr>
        <p:spPr>
          <a:xfrm>
            <a:off x="4305299" y="5000213"/>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5" name="Oval 5">
            <a:extLst>
              <a:ext uri="{FF2B5EF4-FFF2-40B4-BE49-F238E27FC236}">
                <a16:creationId xmlns:a16="http://schemas.microsoft.com/office/drawing/2014/main" id="{2EE3DA9E-ADB9-9217-7DB0-5F05477D4EA4}"/>
              </a:ext>
            </a:extLst>
          </p:cNvPr>
          <p:cNvSpPr>
            <a:spLocks noChangeArrowheads="1"/>
          </p:cNvSpPr>
          <p:nvPr/>
        </p:nvSpPr>
        <p:spPr bwMode="auto">
          <a:xfrm>
            <a:off x="4001274" y="755812"/>
            <a:ext cx="1141450" cy="1141450"/>
          </a:xfrm>
          <a:prstGeom prst="ellipse">
            <a:avLst/>
          </a:pr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dirty="0"/>
          </a:p>
        </p:txBody>
      </p:sp>
      <p:sp>
        <p:nvSpPr>
          <p:cNvPr id="14" name="TextBox 39">
            <a:extLst>
              <a:ext uri="{FF2B5EF4-FFF2-40B4-BE49-F238E27FC236}">
                <a16:creationId xmlns:a16="http://schemas.microsoft.com/office/drawing/2014/main" id="{C954C584-DEF4-F98C-B16D-5F87001CA39F}"/>
              </a:ext>
            </a:extLst>
          </p:cNvPr>
          <p:cNvSpPr txBox="1"/>
          <p:nvPr/>
        </p:nvSpPr>
        <p:spPr>
          <a:xfrm>
            <a:off x="4362646" y="696933"/>
            <a:ext cx="418704" cy="1200329"/>
          </a:xfrm>
          <a:prstGeom prst="rect">
            <a:avLst/>
          </a:prstGeom>
          <a:noFill/>
        </p:spPr>
        <p:txBody>
          <a:bodyPr wrap="square" rtlCol="0">
            <a:spAutoFit/>
          </a:bodyPr>
          <a:lstStyle/>
          <a:p>
            <a:pPr algn="ctr"/>
            <a:r>
              <a:rPr lang="fr-FR" sz="7200" b="1" dirty="0">
                <a:solidFill>
                  <a:schemeClr val="bg1"/>
                </a:solidFill>
                <a:latin typeface="Clarendon" pitchFamily="2" charset="0"/>
              </a:rPr>
              <a:t>2</a:t>
            </a:r>
            <a:endParaRPr lang="id-ID" sz="7200" b="1" dirty="0">
              <a:solidFill>
                <a:schemeClr val="bg1"/>
              </a:solidFill>
              <a:latin typeface="Clarendon" pitchFamily="2" charset="0"/>
            </a:endParaRPr>
          </a:p>
        </p:txBody>
      </p:sp>
      <p:grpSp>
        <p:nvGrpSpPr>
          <p:cNvPr id="18" name="Group 9">
            <a:extLst>
              <a:ext uri="{FF2B5EF4-FFF2-40B4-BE49-F238E27FC236}">
                <a16:creationId xmlns:a16="http://schemas.microsoft.com/office/drawing/2014/main" id="{3E3D37FF-C336-7E19-0D08-E461746D60A5}"/>
              </a:ext>
            </a:extLst>
          </p:cNvPr>
          <p:cNvGrpSpPr/>
          <p:nvPr/>
        </p:nvGrpSpPr>
        <p:grpSpPr>
          <a:xfrm>
            <a:off x="260564" y="6409324"/>
            <a:ext cx="168062" cy="221156"/>
            <a:chOff x="4328868" y="5502988"/>
            <a:chExt cx="500307" cy="493774"/>
          </a:xfrm>
        </p:grpSpPr>
        <p:sp>
          <p:nvSpPr>
            <p:cNvPr id="21" name="Freeform 10">
              <a:hlinkClick r:id="" action="ppaction://hlinkshowjump?jump=previousslide"/>
              <a:extLst>
                <a:ext uri="{FF2B5EF4-FFF2-40B4-BE49-F238E27FC236}">
                  <a16:creationId xmlns:a16="http://schemas.microsoft.com/office/drawing/2014/main" id="{4FCB5EFC-7F77-746C-7038-E765730FFA6C}"/>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3" name="Freeform 11">
              <a:hlinkClick r:id="" action="ppaction://hlinkshowjump?jump=previousslide"/>
              <a:extLst>
                <a:ext uri="{FF2B5EF4-FFF2-40B4-BE49-F238E27FC236}">
                  <a16:creationId xmlns:a16="http://schemas.microsoft.com/office/drawing/2014/main" id="{FF386DA2-48D6-BCFE-5E14-20404D52B9FF}"/>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4" name="Group 12">
            <a:extLst>
              <a:ext uri="{FF2B5EF4-FFF2-40B4-BE49-F238E27FC236}">
                <a16:creationId xmlns:a16="http://schemas.microsoft.com/office/drawing/2014/main" id="{6965146A-A9D3-0E59-B562-9C270ABED24D}"/>
              </a:ext>
            </a:extLst>
          </p:cNvPr>
          <p:cNvGrpSpPr/>
          <p:nvPr/>
        </p:nvGrpSpPr>
        <p:grpSpPr>
          <a:xfrm flipH="1">
            <a:off x="700282" y="6409324"/>
            <a:ext cx="168062" cy="221156"/>
            <a:chOff x="4328868" y="5502988"/>
            <a:chExt cx="500307" cy="493774"/>
          </a:xfrm>
        </p:grpSpPr>
        <p:sp>
          <p:nvSpPr>
            <p:cNvPr id="25" name="Freeform 13">
              <a:hlinkClick r:id="" action="ppaction://hlinkshowjump?jump=nextslide"/>
              <a:extLst>
                <a:ext uri="{FF2B5EF4-FFF2-40B4-BE49-F238E27FC236}">
                  <a16:creationId xmlns:a16="http://schemas.microsoft.com/office/drawing/2014/main" id="{D4ABC4B6-A350-A676-D557-2C7B34DAFB3B}"/>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6" name="Freeform 14">
              <a:hlinkClick r:id="" action="ppaction://hlinkshowjump?jump=nextslide"/>
              <a:extLst>
                <a:ext uri="{FF2B5EF4-FFF2-40B4-BE49-F238E27FC236}">
                  <a16:creationId xmlns:a16="http://schemas.microsoft.com/office/drawing/2014/main" id="{CB33E9A3-7134-007D-F930-B7A79C81D52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27" name="Straight Connector 15">
            <a:extLst>
              <a:ext uri="{FF2B5EF4-FFF2-40B4-BE49-F238E27FC236}">
                <a16:creationId xmlns:a16="http://schemas.microsoft.com/office/drawing/2014/main" id="{E01EFF38-18B3-ACD7-816A-08B1412792A0}"/>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3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par>
                          <p:cTn id="26" fill="hold">
                            <p:stCondLst>
                              <p:cond delay="3000"/>
                            </p:stCondLst>
                            <p:childTnLst>
                              <p:par>
                                <p:cTn id="27" presetID="47"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D068C96B-FDAE-0F51-E06E-FA36A9ECBDE0}"/>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98F30FBA-B2A1-2C54-1F5F-78B3151B276C}"/>
              </a:ext>
            </a:extLst>
          </p:cNvPr>
          <p:cNvSpPr/>
          <p:nvPr/>
        </p:nvSpPr>
        <p:spPr>
          <a:xfrm>
            <a:off x="0" y="6098415"/>
            <a:ext cx="9144000" cy="761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38" name="Group 140">
            <a:extLst>
              <a:ext uri="{FF2B5EF4-FFF2-40B4-BE49-F238E27FC236}">
                <a16:creationId xmlns:a16="http://schemas.microsoft.com/office/drawing/2014/main" id="{6CEF9207-FFCF-E1B6-0B88-8A8DD07F9AF1}"/>
              </a:ext>
            </a:extLst>
          </p:cNvPr>
          <p:cNvGrpSpPr/>
          <p:nvPr/>
        </p:nvGrpSpPr>
        <p:grpSpPr>
          <a:xfrm rot="18715201">
            <a:off x="1143229" y="6210477"/>
            <a:ext cx="553203" cy="592572"/>
            <a:chOff x="8169276" y="952501"/>
            <a:chExt cx="3781424" cy="3384550"/>
          </a:xfrm>
          <a:solidFill>
            <a:schemeClr val="accent5">
              <a:lumMod val="60000"/>
              <a:lumOff val="40000"/>
            </a:schemeClr>
          </a:solidFill>
        </p:grpSpPr>
        <p:sp>
          <p:nvSpPr>
            <p:cNvPr id="39" name="Freeform 10">
              <a:extLst>
                <a:ext uri="{FF2B5EF4-FFF2-40B4-BE49-F238E27FC236}">
                  <a16:creationId xmlns:a16="http://schemas.microsoft.com/office/drawing/2014/main" id="{7C6DE70C-C580-A3C0-851E-9986BB712310}"/>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11">
              <a:extLst>
                <a:ext uri="{FF2B5EF4-FFF2-40B4-BE49-F238E27FC236}">
                  <a16:creationId xmlns:a16="http://schemas.microsoft.com/office/drawing/2014/main" id="{43511B41-05E9-7920-06F9-53C840A003EC}"/>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41" name="TextBox 15">
            <a:extLst>
              <a:ext uri="{FF2B5EF4-FFF2-40B4-BE49-F238E27FC236}">
                <a16:creationId xmlns:a16="http://schemas.microsoft.com/office/drawing/2014/main" id="{64BD33A5-3069-6536-A803-14194201376F}"/>
              </a:ext>
            </a:extLst>
          </p:cNvPr>
          <p:cNvSpPr txBox="1"/>
          <p:nvPr/>
        </p:nvSpPr>
        <p:spPr>
          <a:xfrm>
            <a:off x="1825085" y="6164593"/>
            <a:ext cx="6473664" cy="584775"/>
          </a:xfrm>
          <a:prstGeom prst="rect">
            <a:avLst/>
          </a:prstGeom>
          <a:noFill/>
        </p:spPr>
        <p:txBody>
          <a:bodyPr wrap="square" rtlCol="0">
            <a:spAutoFit/>
          </a:bodyPr>
          <a:lstStyle/>
          <a:p>
            <a:r>
              <a:rPr lang="fr-FR" sz="1600" b="1" u="sng" dirty="0">
                <a:solidFill>
                  <a:schemeClr val="accent4"/>
                </a:solidFill>
              </a:rPr>
              <a:t>NB :</a:t>
            </a:r>
            <a:r>
              <a:rPr lang="fr-FR" sz="1600" b="1" dirty="0">
                <a:solidFill>
                  <a:schemeClr val="accent4"/>
                </a:solidFill>
              </a:rPr>
              <a:t> </a:t>
            </a:r>
            <a:r>
              <a:rPr lang="fr-FR" sz="1600" dirty="0">
                <a:solidFill>
                  <a:schemeClr val="tx2"/>
                </a:solidFill>
              </a:rPr>
              <a:t>Pour connaître le type d’une balise il faut simplement observer la façon dont elle est représentée dans le navigateur</a:t>
            </a:r>
          </a:p>
        </p:txBody>
      </p:sp>
      <p:sp>
        <p:nvSpPr>
          <p:cNvPr id="73" name="Rectangle 72">
            <a:extLst>
              <a:ext uri="{FF2B5EF4-FFF2-40B4-BE49-F238E27FC236}">
                <a16:creationId xmlns:a16="http://schemas.microsoft.com/office/drawing/2014/main" id="{76E11FA2-E01E-A3B1-22B1-0937846BB09A}"/>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27CD0D3A-6383-6D35-E193-B1A178F09677}"/>
              </a:ext>
            </a:extLst>
          </p:cNvPr>
          <p:cNvSpPr txBox="1"/>
          <p:nvPr/>
        </p:nvSpPr>
        <p:spPr>
          <a:xfrm>
            <a:off x="619434" y="1682644"/>
            <a:ext cx="8045636" cy="369332"/>
          </a:xfrm>
          <a:prstGeom prst="rect">
            <a:avLst/>
          </a:prstGeom>
          <a:noFill/>
        </p:spPr>
        <p:txBody>
          <a:bodyPr wrap="square" rtlCol="0">
            <a:spAutoFit/>
          </a:bodyPr>
          <a:lstStyle/>
          <a:p>
            <a:pPr indent="-324000"/>
            <a:r>
              <a:rPr lang="fr-FR" b="1" dirty="0">
                <a:solidFill>
                  <a:schemeClr val="accent2"/>
                </a:solidFill>
              </a:rPr>
              <a:t>L’objectif est de comprendre la représentation graphique faite par le navigateur</a:t>
            </a:r>
          </a:p>
        </p:txBody>
      </p:sp>
      <p:sp>
        <p:nvSpPr>
          <p:cNvPr id="59" name="Rectangle 58">
            <a:extLst>
              <a:ext uri="{FF2B5EF4-FFF2-40B4-BE49-F238E27FC236}">
                <a16:creationId xmlns:a16="http://schemas.microsoft.com/office/drawing/2014/main" id="{7ED7D255-F6CF-BD8D-F544-2030D44E5156}"/>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1B69D305-8182-CC3B-285D-37A0BB7A2E0B}"/>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5406A4FE-5D3E-0D30-7354-028341A77427}"/>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54326F28-C171-985A-5E6B-AA054B6FE796}"/>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AE60819A-C74A-7846-CD18-89DE7DBEDA1C}"/>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10</a:t>
            </a:fld>
            <a:endParaRPr lang="id-ID" sz="1050" dirty="0">
              <a:solidFill>
                <a:schemeClr val="bg1"/>
              </a:solidFill>
            </a:endParaRPr>
          </a:p>
        </p:txBody>
      </p:sp>
      <p:grpSp>
        <p:nvGrpSpPr>
          <p:cNvPr id="43" name="Group 9">
            <a:extLst>
              <a:ext uri="{FF2B5EF4-FFF2-40B4-BE49-F238E27FC236}">
                <a16:creationId xmlns:a16="http://schemas.microsoft.com/office/drawing/2014/main" id="{0F1EC61D-827E-E9F0-D8B4-E0B1EAD308A4}"/>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5D832D32-08AE-DE88-EBAB-36C62094BAB3}"/>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1FE4966A-04D8-2867-6A94-8666A2E94238}"/>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1DB9F445-27F6-9EE0-E88B-6B41600BED95}"/>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9634BCA0-2234-5BB0-651A-EC367C1C8042}"/>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1909632B-6965-BF5F-6AF6-D6FA45330242}"/>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FCF8A89A-E086-DA5A-6B0A-5F19A0C75840}"/>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TextBox 3">
            <a:extLst>
              <a:ext uri="{FF2B5EF4-FFF2-40B4-BE49-F238E27FC236}">
                <a16:creationId xmlns:a16="http://schemas.microsoft.com/office/drawing/2014/main" id="{7D579E50-B527-6059-93C8-334474D4B0F2}"/>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LES 2 TYPES DE BALISES VISUELS</a:t>
            </a:r>
          </a:p>
        </p:txBody>
      </p:sp>
      <p:sp>
        <p:nvSpPr>
          <p:cNvPr id="11" name="TextBox 3">
            <a:extLst>
              <a:ext uri="{FF2B5EF4-FFF2-40B4-BE49-F238E27FC236}">
                <a16:creationId xmlns:a16="http://schemas.microsoft.com/office/drawing/2014/main" id="{8CBEFCF4-B806-C4A6-62AA-1114BA1E84B8}"/>
              </a:ext>
            </a:extLst>
          </p:cNvPr>
          <p:cNvSpPr txBox="1"/>
          <p:nvPr/>
        </p:nvSpPr>
        <p:spPr>
          <a:xfrm>
            <a:off x="633782" y="3930416"/>
            <a:ext cx="8045636" cy="369332"/>
          </a:xfrm>
          <a:prstGeom prst="rect">
            <a:avLst/>
          </a:prstGeom>
          <a:noFill/>
        </p:spPr>
        <p:txBody>
          <a:bodyPr wrap="square" rtlCol="0">
            <a:spAutoFit/>
          </a:bodyPr>
          <a:lstStyle/>
          <a:p>
            <a:pPr indent="-324000"/>
            <a:r>
              <a:rPr lang="fr-FR" b="1" dirty="0">
                <a:solidFill>
                  <a:schemeClr val="accent2"/>
                </a:solidFill>
              </a:rPr>
              <a:t>Type « </a:t>
            </a:r>
            <a:r>
              <a:rPr lang="fr-FR" b="1" dirty="0" err="1">
                <a:solidFill>
                  <a:schemeClr val="accent2"/>
                </a:solidFill>
              </a:rPr>
              <a:t>inline</a:t>
            </a:r>
            <a:r>
              <a:rPr lang="fr-FR" b="1" dirty="0">
                <a:solidFill>
                  <a:schemeClr val="accent2"/>
                </a:solidFill>
              </a:rPr>
              <a:t> », va positionner les éléments les uns à la suite des autres</a:t>
            </a:r>
          </a:p>
        </p:txBody>
      </p:sp>
      <p:sp>
        <p:nvSpPr>
          <p:cNvPr id="12" name="Oval 3">
            <a:extLst>
              <a:ext uri="{FF2B5EF4-FFF2-40B4-BE49-F238E27FC236}">
                <a16:creationId xmlns:a16="http://schemas.microsoft.com/office/drawing/2014/main" id="{5C45CD1B-8C7B-D383-1C71-75B3650D833C}"/>
              </a:ext>
            </a:extLst>
          </p:cNvPr>
          <p:cNvSpPr/>
          <p:nvPr/>
        </p:nvSpPr>
        <p:spPr>
          <a:xfrm>
            <a:off x="540809" y="406877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TextBox 3">
            <a:extLst>
              <a:ext uri="{FF2B5EF4-FFF2-40B4-BE49-F238E27FC236}">
                <a16:creationId xmlns:a16="http://schemas.microsoft.com/office/drawing/2014/main" id="{A543C3D9-7C8B-9878-B3ED-6BC68FBE65B8}"/>
              </a:ext>
            </a:extLst>
          </p:cNvPr>
          <p:cNvSpPr txBox="1"/>
          <p:nvPr/>
        </p:nvSpPr>
        <p:spPr>
          <a:xfrm>
            <a:off x="640265" y="4286447"/>
            <a:ext cx="8015997" cy="584775"/>
          </a:xfrm>
          <a:prstGeom prst="rect">
            <a:avLst/>
          </a:prstGeom>
          <a:noFill/>
        </p:spPr>
        <p:txBody>
          <a:bodyPr wrap="square" rtlCol="0">
            <a:spAutoFit/>
          </a:bodyPr>
          <a:lstStyle/>
          <a:p>
            <a:pPr lvl="0"/>
            <a:r>
              <a:rPr lang="fr-FR" sz="1600" dirty="0">
                <a:solidFill>
                  <a:schemeClr val="bg1"/>
                </a:solidFill>
              </a:rPr>
              <a:t>- Souvent utilisé pour du traitement graphique de texte (typographique)</a:t>
            </a:r>
          </a:p>
          <a:p>
            <a:pPr lvl="0"/>
            <a:r>
              <a:rPr lang="fr-FR" sz="1600" dirty="0">
                <a:solidFill>
                  <a:schemeClr val="bg1"/>
                </a:solidFill>
              </a:rPr>
              <a:t>- Pas de retour à la ligne, les éléments sont graphiquement représentés côte à côte</a:t>
            </a:r>
          </a:p>
        </p:txBody>
      </p:sp>
      <p:sp>
        <p:nvSpPr>
          <p:cNvPr id="4" name="TextBox 3">
            <a:extLst>
              <a:ext uri="{FF2B5EF4-FFF2-40B4-BE49-F238E27FC236}">
                <a16:creationId xmlns:a16="http://schemas.microsoft.com/office/drawing/2014/main" id="{E540E48F-9292-6F1D-F2AB-919839E350AA}"/>
              </a:ext>
            </a:extLst>
          </p:cNvPr>
          <p:cNvSpPr txBox="1"/>
          <p:nvPr/>
        </p:nvSpPr>
        <p:spPr>
          <a:xfrm>
            <a:off x="610626" y="2188701"/>
            <a:ext cx="8045636" cy="369332"/>
          </a:xfrm>
          <a:prstGeom prst="rect">
            <a:avLst/>
          </a:prstGeom>
          <a:noFill/>
        </p:spPr>
        <p:txBody>
          <a:bodyPr wrap="square" rtlCol="0">
            <a:spAutoFit/>
          </a:bodyPr>
          <a:lstStyle/>
          <a:p>
            <a:pPr indent="-324000"/>
            <a:r>
              <a:rPr lang="fr-FR" b="1" dirty="0">
                <a:solidFill>
                  <a:schemeClr val="accent2"/>
                </a:solidFill>
              </a:rPr>
              <a:t>Type « block », va graphiquement créer un block de contenu</a:t>
            </a:r>
          </a:p>
        </p:txBody>
      </p:sp>
      <p:sp>
        <p:nvSpPr>
          <p:cNvPr id="6" name="Oval 3">
            <a:extLst>
              <a:ext uri="{FF2B5EF4-FFF2-40B4-BE49-F238E27FC236}">
                <a16:creationId xmlns:a16="http://schemas.microsoft.com/office/drawing/2014/main" id="{7377E0E5-D1DD-1F97-2DD0-27ADA7346BDA}"/>
              </a:ext>
            </a:extLst>
          </p:cNvPr>
          <p:cNvSpPr/>
          <p:nvPr/>
        </p:nvSpPr>
        <p:spPr>
          <a:xfrm>
            <a:off x="517653" y="2327056"/>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3">
            <a:extLst>
              <a:ext uri="{FF2B5EF4-FFF2-40B4-BE49-F238E27FC236}">
                <a16:creationId xmlns:a16="http://schemas.microsoft.com/office/drawing/2014/main" id="{919A029B-1A19-7C76-5513-0AD61481EA5D}"/>
              </a:ext>
            </a:extLst>
          </p:cNvPr>
          <p:cNvSpPr txBox="1"/>
          <p:nvPr/>
        </p:nvSpPr>
        <p:spPr>
          <a:xfrm>
            <a:off x="617109" y="2544732"/>
            <a:ext cx="8015997" cy="1323439"/>
          </a:xfrm>
          <a:prstGeom prst="rect">
            <a:avLst/>
          </a:prstGeom>
          <a:noFill/>
        </p:spPr>
        <p:txBody>
          <a:bodyPr wrap="square" rtlCol="0">
            <a:spAutoFit/>
          </a:bodyPr>
          <a:lstStyle/>
          <a:p>
            <a:pPr lvl="0"/>
            <a:r>
              <a:rPr lang="fr-FR" sz="1600" dirty="0">
                <a:solidFill>
                  <a:schemeClr val="bg1"/>
                </a:solidFill>
              </a:rPr>
              <a:t>- Principe d’empilement. Par défaut les blocks s’empilent les uns au dessus des autres</a:t>
            </a:r>
          </a:p>
          <a:p>
            <a:pPr lvl="0"/>
            <a:r>
              <a:rPr lang="fr-FR" sz="1600" dirty="0">
                <a:solidFill>
                  <a:schemeClr val="bg1"/>
                </a:solidFill>
              </a:rPr>
              <a:t>- Retour à la ligne. Un block occupe 100% de la largeur écran disponible. Le contenu positionné après apparaît logiquement à la ligne</a:t>
            </a:r>
          </a:p>
          <a:p>
            <a:pPr lvl="0"/>
            <a:r>
              <a:rPr lang="fr-FR" sz="1600" dirty="0">
                <a:solidFill>
                  <a:schemeClr val="bg1"/>
                </a:solidFill>
              </a:rPr>
              <a:t>- Les blocks utilisent un système de marges intérieures / extérieures (</a:t>
            </a:r>
            <a:r>
              <a:rPr lang="fr-FR" sz="1600" dirty="0" err="1">
                <a:solidFill>
                  <a:schemeClr val="bg1"/>
                </a:solidFill>
              </a:rPr>
              <a:t>padding</a:t>
            </a:r>
            <a:r>
              <a:rPr lang="fr-FR" sz="1600" dirty="0">
                <a:solidFill>
                  <a:schemeClr val="bg1"/>
                </a:solidFill>
              </a:rPr>
              <a:t> / </a:t>
            </a:r>
            <a:r>
              <a:rPr lang="fr-FR" sz="1600" dirty="0" err="1">
                <a:solidFill>
                  <a:schemeClr val="bg1"/>
                </a:solidFill>
              </a:rPr>
              <a:t>margin</a:t>
            </a:r>
            <a:r>
              <a:rPr lang="fr-FR" sz="1600" dirty="0">
                <a:solidFill>
                  <a:schemeClr val="bg1"/>
                </a:solidFill>
              </a:rPr>
              <a:t>)</a:t>
            </a:r>
          </a:p>
          <a:p>
            <a:pPr lvl="0"/>
            <a:r>
              <a:rPr lang="fr-FR" sz="1600" dirty="0">
                <a:solidFill>
                  <a:schemeClr val="bg1"/>
                </a:solidFill>
              </a:rPr>
              <a:t>- Il est possible d’associer des dimensions (hauteur et largeur) a cette balise</a:t>
            </a:r>
          </a:p>
        </p:txBody>
      </p:sp>
      <p:sp>
        <p:nvSpPr>
          <p:cNvPr id="8" name="TextBox 3">
            <a:extLst>
              <a:ext uri="{FF2B5EF4-FFF2-40B4-BE49-F238E27FC236}">
                <a16:creationId xmlns:a16="http://schemas.microsoft.com/office/drawing/2014/main" id="{270FA381-FE54-69F4-0D3F-9726459E257B}"/>
              </a:ext>
            </a:extLst>
          </p:cNvPr>
          <p:cNvSpPr txBox="1"/>
          <p:nvPr/>
        </p:nvSpPr>
        <p:spPr>
          <a:xfrm>
            <a:off x="517653" y="4876457"/>
            <a:ext cx="8138609"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&lt;b&gt;texte 1&lt;/b&gt;&lt;u&gt;texte 2&lt;/u&gt; </a:t>
            </a:r>
          </a:p>
        </p:txBody>
      </p:sp>
      <p:sp>
        <p:nvSpPr>
          <p:cNvPr id="16" name="TextBox 3">
            <a:extLst>
              <a:ext uri="{FF2B5EF4-FFF2-40B4-BE49-F238E27FC236}">
                <a16:creationId xmlns:a16="http://schemas.microsoft.com/office/drawing/2014/main" id="{B195F4BE-3F9D-16B0-2C51-C1DEEFDBD29F}"/>
              </a:ext>
            </a:extLst>
          </p:cNvPr>
          <p:cNvSpPr txBox="1"/>
          <p:nvPr/>
        </p:nvSpPr>
        <p:spPr>
          <a:xfrm>
            <a:off x="663421" y="5187761"/>
            <a:ext cx="8015997" cy="584775"/>
          </a:xfrm>
          <a:prstGeom prst="rect">
            <a:avLst/>
          </a:prstGeom>
          <a:noFill/>
        </p:spPr>
        <p:txBody>
          <a:bodyPr wrap="square" rtlCol="0">
            <a:spAutoFit/>
          </a:bodyPr>
          <a:lstStyle/>
          <a:p>
            <a:pPr lvl="0"/>
            <a:r>
              <a:rPr lang="fr-FR" sz="1600" dirty="0">
                <a:solidFill>
                  <a:schemeClr val="bg1"/>
                </a:solidFill>
              </a:rPr>
              <a:t>Sont 2 balises de type « </a:t>
            </a:r>
            <a:r>
              <a:rPr lang="fr-FR" sz="1600" dirty="0" err="1">
                <a:solidFill>
                  <a:schemeClr val="bg1"/>
                </a:solidFill>
              </a:rPr>
              <a:t>inline</a:t>
            </a:r>
            <a:r>
              <a:rPr lang="fr-FR" sz="1600" dirty="0">
                <a:solidFill>
                  <a:schemeClr val="bg1"/>
                </a:solidFill>
              </a:rPr>
              <a:t> ». </a:t>
            </a:r>
          </a:p>
          <a:p>
            <a:pPr lvl="0"/>
            <a:r>
              <a:rPr lang="fr-FR" sz="1600" dirty="0">
                <a:solidFill>
                  <a:schemeClr val="bg1"/>
                </a:solidFill>
              </a:rPr>
              <a:t>« texte 1 » et « texte 2 » seront affichés sur la même ligne</a:t>
            </a:r>
          </a:p>
        </p:txBody>
      </p:sp>
    </p:spTree>
    <p:extLst>
      <p:ext uri="{BB962C8B-B14F-4D97-AF65-F5344CB8AC3E}">
        <p14:creationId xmlns:p14="http://schemas.microsoft.com/office/powerpoint/2010/main" val="242822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p:cTn id="18" dur="500" fill="hold"/>
                                        <p:tgtEl>
                                          <p:spTgt spid="38"/>
                                        </p:tgtEl>
                                        <p:attrNameLst>
                                          <p:attrName>ppt_w</p:attrName>
                                        </p:attrNameLst>
                                      </p:cBhvr>
                                      <p:tavLst>
                                        <p:tav tm="0">
                                          <p:val>
                                            <p:fltVal val="0"/>
                                          </p:val>
                                        </p:tav>
                                        <p:tav tm="100000">
                                          <p:val>
                                            <p:strVal val="#ppt_w"/>
                                          </p:val>
                                        </p:tav>
                                      </p:tavLst>
                                    </p:anim>
                                    <p:anim calcmode="lin" valueType="num">
                                      <p:cBhvr>
                                        <p:cTn id="19" dur="500" fill="hold"/>
                                        <p:tgtEl>
                                          <p:spTgt spid="38"/>
                                        </p:tgtEl>
                                        <p:attrNameLst>
                                          <p:attrName>ppt_h</p:attrName>
                                        </p:attrNameLst>
                                      </p:cBhvr>
                                      <p:tavLst>
                                        <p:tav tm="0">
                                          <p:val>
                                            <p:fltVal val="0"/>
                                          </p:val>
                                        </p:tav>
                                        <p:tav tm="100000">
                                          <p:val>
                                            <p:strVal val="#ppt_h"/>
                                          </p:val>
                                        </p:tav>
                                      </p:tavLst>
                                    </p:anim>
                                    <p:animEffect transition="in" filter="fade">
                                      <p:cBhvr>
                                        <p:cTn id="20" dur="5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par>
                          <p:cTn id="24" fill="hold">
                            <p:stCondLst>
                              <p:cond delay="1500"/>
                            </p:stCondLst>
                            <p:childTnLst>
                              <p:par>
                                <p:cTn id="25" presetID="53" presetClass="entr" presetSubtype="16"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par>
                          <p:cTn id="30" fill="hold">
                            <p:stCondLst>
                              <p:cond delay="2000"/>
                            </p:stCondLst>
                            <p:childTnLst>
                              <p:par>
                                <p:cTn id="31" presetID="53" presetClass="entr" presetSubtype="16"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P spid="2" grpId="0"/>
      <p:bldP spid="12"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CBADB46E-385A-60F0-22B4-10DC6B0025B2}"/>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03C99F3-69A0-5601-EF16-7EEF56D92379}"/>
              </a:ext>
            </a:extLst>
          </p:cNvPr>
          <p:cNvSpPr/>
          <p:nvPr/>
        </p:nvSpPr>
        <p:spPr>
          <a:xfrm>
            <a:off x="0" y="5958882"/>
            <a:ext cx="9144000" cy="9403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38" name="Group 140">
            <a:extLst>
              <a:ext uri="{FF2B5EF4-FFF2-40B4-BE49-F238E27FC236}">
                <a16:creationId xmlns:a16="http://schemas.microsoft.com/office/drawing/2014/main" id="{1566519A-E4BF-0242-6886-66339F5F62E4}"/>
              </a:ext>
            </a:extLst>
          </p:cNvPr>
          <p:cNvGrpSpPr/>
          <p:nvPr/>
        </p:nvGrpSpPr>
        <p:grpSpPr>
          <a:xfrm rot="18715201">
            <a:off x="1143229" y="6134444"/>
            <a:ext cx="553203" cy="592572"/>
            <a:chOff x="8169276" y="952501"/>
            <a:chExt cx="3781424" cy="3384550"/>
          </a:xfrm>
          <a:solidFill>
            <a:schemeClr val="accent5">
              <a:lumMod val="60000"/>
              <a:lumOff val="40000"/>
            </a:schemeClr>
          </a:solidFill>
        </p:grpSpPr>
        <p:sp>
          <p:nvSpPr>
            <p:cNvPr id="39" name="Freeform 10">
              <a:extLst>
                <a:ext uri="{FF2B5EF4-FFF2-40B4-BE49-F238E27FC236}">
                  <a16:creationId xmlns:a16="http://schemas.microsoft.com/office/drawing/2014/main" id="{E54BE03A-9392-DF7F-3C93-7E7077A70E8D}"/>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11">
              <a:extLst>
                <a:ext uri="{FF2B5EF4-FFF2-40B4-BE49-F238E27FC236}">
                  <a16:creationId xmlns:a16="http://schemas.microsoft.com/office/drawing/2014/main" id="{6945BE7A-8CE6-E889-5DC0-9CAD44DBF7D2}"/>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41" name="TextBox 15">
            <a:extLst>
              <a:ext uri="{FF2B5EF4-FFF2-40B4-BE49-F238E27FC236}">
                <a16:creationId xmlns:a16="http://schemas.microsoft.com/office/drawing/2014/main" id="{CD071AFA-02CE-8BE1-52E9-AEBCDB1D11BB}"/>
              </a:ext>
            </a:extLst>
          </p:cNvPr>
          <p:cNvSpPr txBox="1"/>
          <p:nvPr/>
        </p:nvSpPr>
        <p:spPr>
          <a:xfrm>
            <a:off x="1825085" y="6012360"/>
            <a:ext cx="6473664" cy="830997"/>
          </a:xfrm>
          <a:prstGeom prst="rect">
            <a:avLst/>
          </a:prstGeom>
          <a:noFill/>
        </p:spPr>
        <p:txBody>
          <a:bodyPr wrap="square" rtlCol="0">
            <a:spAutoFit/>
          </a:bodyPr>
          <a:lstStyle/>
          <a:p>
            <a:r>
              <a:rPr lang="fr-FR" sz="1600" b="1" u="sng" dirty="0">
                <a:solidFill>
                  <a:schemeClr val="accent4"/>
                </a:solidFill>
              </a:rPr>
              <a:t>NB1 :</a:t>
            </a:r>
            <a:r>
              <a:rPr lang="fr-FR" sz="1600" b="1" dirty="0">
                <a:solidFill>
                  <a:schemeClr val="accent4"/>
                </a:solidFill>
              </a:rPr>
              <a:t> </a:t>
            </a:r>
            <a:r>
              <a:rPr lang="fr-FR" sz="1600" dirty="0">
                <a:solidFill>
                  <a:schemeClr val="tx2"/>
                </a:solidFill>
              </a:rPr>
              <a:t>Il est possible de rajouter plusieurs attributs dans une même balise</a:t>
            </a:r>
          </a:p>
          <a:p>
            <a:r>
              <a:rPr lang="fr-FR" sz="1600" b="1" u="sng" dirty="0">
                <a:solidFill>
                  <a:schemeClr val="accent4"/>
                </a:solidFill>
              </a:rPr>
              <a:t>NB1 :</a:t>
            </a:r>
            <a:r>
              <a:rPr lang="fr-FR" sz="1600" b="1" dirty="0">
                <a:solidFill>
                  <a:schemeClr val="accent4"/>
                </a:solidFill>
              </a:rPr>
              <a:t> </a:t>
            </a:r>
            <a:r>
              <a:rPr lang="fr-FR" sz="1600" dirty="0">
                <a:solidFill>
                  <a:schemeClr val="tx2"/>
                </a:solidFill>
              </a:rPr>
              <a:t>chaque balise a ses propres attributs, qui sont parfois mutualisés avec d’autres balises</a:t>
            </a:r>
          </a:p>
        </p:txBody>
      </p:sp>
      <p:sp>
        <p:nvSpPr>
          <p:cNvPr id="73" name="Rectangle 72">
            <a:extLst>
              <a:ext uri="{FF2B5EF4-FFF2-40B4-BE49-F238E27FC236}">
                <a16:creationId xmlns:a16="http://schemas.microsoft.com/office/drawing/2014/main" id="{1E2DD64D-A87C-D048-B3C2-6590D53238B8}"/>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382D9099-D81A-2006-8FC6-2AF76D27C175}"/>
              </a:ext>
            </a:extLst>
          </p:cNvPr>
          <p:cNvSpPr txBox="1"/>
          <p:nvPr/>
        </p:nvSpPr>
        <p:spPr>
          <a:xfrm>
            <a:off x="619434" y="1770379"/>
            <a:ext cx="8045636" cy="369332"/>
          </a:xfrm>
          <a:prstGeom prst="rect">
            <a:avLst/>
          </a:prstGeom>
          <a:noFill/>
        </p:spPr>
        <p:txBody>
          <a:bodyPr wrap="square" rtlCol="0">
            <a:spAutoFit/>
          </a:bodyPr>
          <a:lstStyle/>
          <a:p>
            <a:pPr indent="-324000"/>
            <a:r>
              <a:rPr lang="fr-FR" b="1" dirty="0">
                <a:solidFill>
                  <a:schemeClr val="accent2"/>
                </a:solidFill>
              </a:rPr>
              <a:t>Ils permettent de rajouter des propriétés supplémentaires à nos balises. </a:t>
            </a:r>
          </a:p>
        </p:txBody>
      </p:sp>
      <p:sp>
        <p:nvSpPr>
          <p:cNvPr id="59" name="Rectangle 58">
            <a:extLst>
              <a:ext uri="{FF2B5EF4-FFF2-40B4-BE49-F238E27FC236}">
                <a16:creationId xmlns:a16="http://schemas.microsoft.com/office/drawing/2014/main" id="{37AE95F7-2FB7-0AC7-3E45-D50275C38816}"/>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95B6EA31-2C0A-3DE0-C185-EE9F9B9DE3CC}"/>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1EB8C902-16BD-E715-B800-F3718DA60324}"/>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B940DC6-9C3E-F1E9-32D6-A83B614D1117}"/>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53CDFDE9-9E08-EE7B-B89E-088EB26C703E}"/>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11</a:t>
            </a:fld>
            <a:endParaRPr lang="id-ID" sz="1050" dirty="0">
              <a:solidFill>
                <a:schemeClr val="bg1"/>
              </a:solidFill>
            </a:endParaRPr>
          </a:p>
        </p:txBody>
      </p:sp>
      <p:grpSp>
        <p:nvGrpSpPr>
          <p:cNvPr id="43" name="Group 9">
            <a:extLst>
              <a:ext uri="{FF2B5EF4-FFF2-40B4-BE49-F238E27FC236}">
                <a16:creationId xmlns:a16="http://schemas.microsoft.com/office/drawing/2014/main" id="{230707FF-0715-16F4-2BE7-BA61F9E1983F}"/>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F997441C-3027-AE33-8C83-3B431915F57D}"/>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614B754A-00C3-8656-D4A3-C8A11CA7B750}"/>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B091D832-3D4C-1AFF-6F0A-BA0E1545467D}"/>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E3CD7F3C-F0DF-A9C8-A50C-D37720EA542E}"/>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954838C2-F7DE-0671-809A-B03E6F214D65}"/>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BBD0CFFF-CC64-D9A1-53CD-19639F0D277D}"/>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Oval 3">
            <a:extLst>
              <a:ext uri="{FF2B5EF4-FFF2-40B4-BE49-F238E27FC236}">
                <a16:creationId xmlns:a16="http://schemas.microsoft.com/office/drawing/2014/main" id="{A74BC061-C3F4-7D56-DBF6-7F9C5FB241EA}"/>
              </a:ext>
            </a:extLst>
          </p:cNvPr>
          <p:cNvSpPr/>
          <p:nvPr/>
        </p:nvSpPr>
        <p:spPr>
          <a:xfrm>
            <a:off x="526461" y="190873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676B1B03-28F3-7276-68B3-9E34FFCE8BE2}"/>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LES ATTRIBUTS DES BALISES</a:t>
            </a:r>
          </a:p>
        </p:txBody>
      </p:sp>
      <p:sp>
        <p:nvSpPr>
          <p:cNvPr id="11" name="TextBox 3">
            <a:extLst>
              <a:ext uri="{FF2B5EF4-FFF2-40B4-BE49-F238E27FC236}">
                <a16:creationId xmlns:a16="http://schemas.microsoft.com/office/drawing/2014/main" id="{BF3CA1AE-59EB-22C8-F24C-026DD3575237}"/>
              </a:ext>
            </a:extLst>
          </p:cNvPr>
          <p:cNvSpPr txBox="1"/>
          <p:nvPr/>
        </p:nvSpPr>
        <p:spPr>
          <a:xfrm>
            <a:off x="633782" y="3536716"/>
            <a:ext cx="8045636" cy="369332"/>
          </a:xfrm>
          <a:prstGeom prst="rect">
            <a:avLst/>
          </a:prstGeom>
          <a:noFill/>
        </p:spPr>
        <p:txBody>
          <a:bodyPr wrap="square" rtlCol="0">
            <a:spAutoFit/>
          </a:bodyPr>
          <a:lstStyle/>
          <a:p>
            <a:pPr indent="-324000"/>
            <a:r>
              <a:rPr lang="fr-FR" u="sng" dirty="0">
                <a:solidFill>
                  <a:schemeClr val="bg1"/>
                </a:solidFill>
              </a:rPr>
              <a:t>Exemples :</a:t>
            </a:r>
          </a:p>
        </p:txBody>
      </p:sp>
      <p:sp>
        <p:nvSpPr>
          <p:cNvPr id="12" name="Oval 3">
            <a:extLst>
              <a:ext uri="{FF2B5EF4-FFF2-40B4-BE49-F238E27FC236}">
                <a16:creationId xmlns:a16="http://schemas.microsoft.com/office/drawing/2014/main" id="{05246D00-1A2D-6464-09A2-0AF560553532}"/>
              </a:ext>
            </a:extLst>
          </p:cNvPr>
          <p:cNvSpPr/>
          <p:nvPr/>
        </p:nvSpPr>
        <p:spPr>
          <a:xfrm>
            <a:off x="540809" y="367507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 name="TextBox 3">
            <a:extLst>
              <a:ext uri="{FF2B5EF4-FFF2-40B4-BE49-F238E27FC236}">
                <a16:creationId xmlns:a16="http://schemas.microsoft.com/office/drawing/2014/main" id="{52253D5F-0FA8-6BC3-C97E-13CBC28FB854}"/>
              </a:ext>
            </a:extLst>
          </p:cNvPr>
          <p:cNvSpPr txBox="1"/>
          <p:nvPr/>
        </p:nvSpPr>
        <p:spPr>
          <a:xfrm>
            <a:off x="478929" y="2253520"/>
            <a:ext cx="8186141"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&lt;tag attribut="valeur"&gt;contenu&lt;/tag&gt; </a:t>
            </a:r>
          </a:p>
        </p:txBody>
      </p:sp>
      <p:sp>
        <p:nvSpPr>
          <p:cNvPr id="6" name="ZoneTexte 5">
            <a:extLst>
              <a:ext uri="{FF2B5EF4-FFF2-40B4-BE49-F238E27FC236}">
                <a16:creationId xmlns:a16="http://schemas.microsoft.com/office/drawing/2014/main" id="{66578FBC-765A-E390-03AC-6BC307768767}"/>
              </a:ext>
            </a:extLst>
          </p:cNvPr>
          <p:cNvSpPr txBox="1"/>
          <p:nvPr/>
        </p:nvSpPr>
        <p:spPr>
          <a:xfrm>
            <a:off x="478929" y="2904206"/>
            <a:ext cx="194421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solidFill>
                  <a:schemeClr val="accent6"/>
                </a:solidFill>
              </a:rPr>
              <a:t>Balise d’ouverture</a:t>
            </a:r>
          </a:p>
        </p:txBody>
      </p:sp>
      <p:sp>
        <p:nvSpPr>
          <p:cNvPr id="7" name="ZoneTexte 6">
            <a:extLst>
              <a:ext uri="{FF2B5EF4-FFF2-40B4-BE49-F238E27FC236}">
                <a16:creationId xmlns:a16="http://schemas.microsoft.com/office/drawing/2014/main" id="{8A9B8465-3410-2EF2-A229-961CC6914154}"/>
              </a:ext>
            </a:extLst>
          </p:cNvPr>
          <p:cNvSpPr txBox="1"/>
          <p:nvPr/>
        </p:nvSpPr>
        <p:spPr>
          <a:xfrm>
            <a:off x="2789276" y="2904206"/>
            <a:ext cx="916149"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dirty="0">
                <a:solidFill>
                  <a:schemeClr val="accent6"/>
                </a:solidFill>
              </a:rPr>
              <a:t>Attribut</a:t>
            </a:r>
          </a:p>
        </p:txBody>
      </p:sp>
      <p:sp>
        <p:nvSpPr>
          <p:cNvPr id="8" name="ZoneTexte 7">
            <a:extLst>
              <a:ext uri="{FF2B5EF4-FFF2-40B4-BE49-F238E27FC236}">
                <a16:creationId xmlns:a16="http://schemas.microsoft.com/office/drawing/2014/main" id="{100DB5C7-B250-C954-2977-4FA5DDB011E7}"/>
              </a:ext>
            </a:extLst>
          </p:cNvPr>
          <p:cNvSpPr txBox="1"/>
          <p:nvPr/>
        </p:nvSpPr>
        <p:spPr>
          <a:xfrm>
            <a:off x="3935313" y="2904206"/>
            <a:ext cx="2078582"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fr-FR" dirty="0">
                <a:solidFill>
                  <a:schemeClr val="accent6"/>
                </a:solidFill>
              </a:rPr>
              <a:t>Valeur : largeur, URL</a:t>
            </a:r>
          </a:p>
          <a:p>
            <a:r>
              <a:rPr lang="fr-FR" dirty="0">
                <a:solidFill>
                  <a:schemeClr val="accent6"/>
                </a:solidFill>
              </a:rPr>
              <a:t>(emplacement)…</a:t>
            </a:r>
          </a:p>
        </p:txBody>
      </p:sp>
      <p:cxnSp>
        <p:nvCxnSpPr>
          <p:cNvPr id="9" name="Connecteur droit avec flèche 8">
            <a:extLst>
              <a:ext uri="{FF2B5EF4-FFF2-40B4-BE49-F238E27FC236}">
                <a16:creationId xmlns:a16="http://schemas.microsoft.com/office/drawing/2014/main" id="{EA60A5EB-CD16-D660-C55A-062BFECE779D}"/>
              </a:ext>
            </a:extLst>
          </p:cNvPr>
          <p:cNvCxnSpPr>
            <a:cxnSpLocks/>
          </p:cNvCxnSpPr>
          <p:nvPr/>
        </p:nvCxnSpPr>
        <p:spPr>
          <a:xfrm flipV="1">
            <a:off x="2069218" y="2591811"/>
            <a:ext cx="468052" cy="2560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a:extLst>
              <a:ext uri="{FF2B5EF4-FFF2-40B4-BE49-F238E27FC236}">
                <a16:creationId xmlns:a16="http://schemas.microsoft.com/office/drawing/2014/main" id="{83119046-F793-481D-B4FA-1A29E1D62361}"/>
              </a:ext>
            </a:extLst>
          </p:cNvPr>
          <p:cNvCxnSpPr/>
          <p:nvPr/>
        </p:nvCxnSpPr>
        <p:spPr>
          <a:xfrm flipV="1">
            <a:off x="3287241" y="2625466"/>
            <a:ext cx="0" cy="288032"/>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sp>
        <p:nvSpPr>
          <p:cNvPr id="16" name="ZoneTexte 15">
            <a:extLst>
              <a:ext uri="{FF2B5EF4-FFF2-40B4-BE49-F238E27FC236}">
                <a16:creationId xmlns:a16="http://schemas.microsoft.com/office/drawing/2014/main" id="{1E355818-4A0B-AE4F-4D3F-9F5799DB0992}"/>
              </a:ext>
            </a:extLst>
          </p:cNvPr>
          <p:cNvSpPr txBox="1"/>
          <p:nvPr/>
        </p:nvSpPr>
        <p:spPr>
          <a:xfrm>
            <a:off x="6599609" y="2904206"/>
            <a:ext cx="201622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solidFill>
                  <a:schemeClr val="accent6"/>
                </a:solidFill>
              </a:rPr>
              <a:t>Balise de fermeture</a:t>
            </a:r>
          </a:p>
        </p:txBody>
      </p:sp>
      <p:cxnSp>
        <p:nvCxnSpPr>
          <p:cNvPr id="17" name="Connecteur droit avec flèche 16">
            <a:extLst>
              <a:ext uri="{FF2B5EF4-FFF2-40B4-BE49-F238E27FC236}">
                <a16:creationId xmlns:a16="http://schemas.microsoft.com/office/drawing/2014/main" id="{63D94C57-6057-1A13-3A9E-38405698FABA}"/>
              </a:ext>
            </a:extLst>
          </p:cNvPr>
          <p:cNvCxnSpPr/>
          <p:nvPr/>
        </p:nvCxnSpPr>
        <p:spPr>
          <a:xfrm flipV="1">
            <a:off x="4655393" y="2616174"/>
            <a:ext cx="0" cy="288032"/>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8" name="Connecteur droit avec flèche 17">
            <a:extLst>
              <a:ext uri="{FF2B5EF4-FFF2-40B4-BE49-F238E27FC236}">
                <a16:creationId xmlns:a16="http://schemas.microsoft.com/office/drawing/2014/main" id="{2628BB14-9FF8-9B33-B23C-7BCAFC7AE81C}"/>
              </a:ext>
            </a:extLst>
          </p:cNvPr>
          <p:cNvCxnSpPr/>
          <p:nvPr/>
        </p:nvCxnSpPr>
        <p:spPr>
          <a:xfrm flipH="1" flipV="1">
            <a:off x="6629212" y="2599158"/>
            <a:ext cx="216024" cy="2560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sp>
        <p:nvSpPr>
          <p:cNvPr id="19" name="TextBox 3">
            <a:extLst>
              <a:ext uri="{FF2B5EF4-FFF2-40B4-BE49-F238E27FC236}">
                <a16:creationId xmlns:a16="http://schemas.microsoft.com/office/drawing/2014/main" id="{5464B1D8-8BFA-DB14-8B9F-63568CA2B3BC}"/>
              </a:ext>
            </a:extLst>
          </p:cNvPr>
          <p:cNvSpPr txBox="1"/>
          <p:nvPr/>
        </p:nvSpPr>
        <p:spPr>
          <a:xfrm>
            <a:off x="470121" y="3894002"/>
            <a:ext cx="8186141" cy="369332"/>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 </a:t>
            </a:r>
            <a:r>
              <a:rPr lang="fr-FR" sz="1400" dirty="0">
                <a:solidFill>
                  <a:schemeClr val="accent4"/>
                </a:solidFill>
                <a:latin typeface="Fira Code" panose="020B0809050000020004" pitchFamily="49" charset="0"/>
                <a:ea typeface="Fira Code" panose="020B0809050000020004" pitchFamily="49" charset="0"/>
                <a:cs typeface="Fira Code" panose="020B0809050000020004" pitchFamily="49" charset="0"/>
              </a:rPr>
              <a:t>href</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a:t>
            </a:r>
            <a:r>
              <a:rPr lang="fr-FR" sz="1400" dirty="0">
                <a:solidFill>
                  <a:schemeClr val="accent2"/>
                </a:solidFill>
                <a:latin typeface="Fira Code" panose="020B0809050000020004" pitchFamily="49" charset="0"/>
                <a:ea typeface="Fira Code" panose="020B0809050000020004" pitchFamily="49" charset="0"/>
                <a:cs typeface="Fira Code" panose="020B0809050000020004" pitchFamily="49" charset="0"/>
              </a:rPr>
              <a:t>page.html</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"&gt;lien vers la page HTML&lt;/a&gt;</a:t>
            </a:r>
            <a:r>
              <a:rPr lang="fr-FR" sz="1800" dirty="0">
                <a:solidFill>
                  <a:schemeClr val="bg2"/>
                </a:solidFill>
                <a:latin typeface="Fira Code" panose="020B0809050000020004" pitchFamily="49" charset="0"/>
                <a:ea typeface="Fira Code" panose="020B0809050000020004" pitchFamily="49" charset="0"/>
                <a:cs typeface="Fira Code" panose="020B0809050000020004" pitchFamily="49" charset="0"/>
              </a:rPr>
              <a:t>			</a:t>
            </a:r>
            <a:endPar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3" name="TextBox 3">
            <a:extLst>
              <a:ext uri="{FF2B5EF4-FFF2-40B4-BE49-F238E27FC236}">
                <a16:creationId xmlns:a16="http://schemas.microsoft.com/office/drawing/2014/main" id="{BF25E3E7-3CB7-2BD9-199F-A2591D8EAFF2}"/>
              </a:ext>
            </a:extLst>
          </p:cNvPr>
          <p:cNvSpPr txBox="1"/>
          <p:nvPr/>
        </p:nvSpPr>
        <p:spPr>
          <a:xfrm>
            <a:off x="493277" y="4979607"/>
            <a:ext cx="8186141" cy="369332"/>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img</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 </a:t>
            </a:r>
            <a:r>
              <a:rPr lang="fr-FR" sz="1400" dirty="0">
                <a:solidFill>
                  <a:schemeClr val="accent4"/>
                </a:solidFill>
                <a:latin typeface="Fira Code" panose="020B0809050000020004" pitchFamily="49" charset="0"/>
                <a:ea typeface="Fira Code" panose="020B0809050000020004" pitchFamily="49" charset="0"/>
                <a:cs typeface="Fira Code" panose="020B0809050000020004" pitchFamily="49" charset="0"/>
              </a:rPr>
              <a:t>src</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a:t>
            </a:r>
            <a:r>
              <a:rPr lang="fr-FR" sz="1400" dirty="0">
                <a:solidFill>
                  <a:schemeClr val="accent2"/>
                </a:solidFill>
                <a:latin typeface="Fira Code" panose="020B0809050000020004" pitchFamily="49" charset="0"/>
                <a:ea typeface="Fira Code" panose="020B0809050000020004" pitchFamily="49" charset="0"/>
                <a:cs typeface="Fira Code" panose="020B0809050000020004" pitchFamily="49" charset="0"/>
              </a:rPr>
              <a:t>image1.jpg</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  /&gt;</a:t>
            </a:r>
            <a:r>
              <a:rPr lang="fr-FR" sz="1800" dirty="0">
                <a:solidFill>
                  <a:schemeClr val="bg2"/>
                </a:solidFill>
                <a:latin typeface="Fira Code" panose="020B0809050000020004" pitchFamily="49" charset="0"/>
                <a:ea typeface="Fira Code" panose="020B0809050000020004" pitchFamily="49" charset="0"/>
                <a:cs typeface="Fira Code" panose="020B0809050000020004" pitchFamily="49" charset="0"/>
              </a:rPr>
              <a:t>		</a:t>
            </a:r>
            <a:endPar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14" name="ZoneTexte 13">
            <a:extLst>
              <a:ext uri="{FF2B5EF4-FFF2-40B4-BE49-F238E27FC236}">
                <a16:creationId xmlns:a16="http://schemas.microsoft.com/office/drawing/2014/main" id="{E304BEE0-51A9-9E37-DD56-4CA161B98B36}"/>
              </a:ext>
            </a:extLst>
          </p:cNvPr>
          <p:cNvSpPr txBox="1"/>
          <p:nvPr/>
        </p:nvSpPr>
        <p:spPr>
          <a:xfrm>
            <a:off x="478928" y="4333249"/>
            <a:ext cx="8186141" cy="261610"/>
          </a:xfrm>
          <a:prstGeom prst="rect">
            <a:avLst/>
          </a:prstGeom>
          <a:noFill/>
        </p:spPr>
        <p:txBody>
          <a:bodyPr wrap="square">
            <a:spAutoFit/>
          </a:bodyPr>
          <a:lstStyle/>
          <a:p>
            <a:pPr marL="324000" indent="-324000" algn="ctr"/>
            <a:r>
              <a:rPr lang="fr-FR" sz="1100" i="1" dirty="0">
                <a:solidFill>
                  <a:schemeClr val="bg2"/>
                </a:solidFill>
                <a:latin typeface="Fira Code" panose="020B0809050000020004" pitchFamily="49" charset="0"/>
                <a:ea typeface="Fira Code" panose="020B0809050000020004" pitchFamily="49" charset="0"/>
                <a:cs typeface="Fira Code" panose="020B0809050000020004" pitchFamily="49" charset="0"/>
              </a:rPr>
              <a:t>affiche un lien vers la page « page.html »</a:t>
            </a:r>
            <a:endParaRPr lang="fr-FR" sz="11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15" name="ZoneTexte 14">
            <a:extLst>
              <a:ext uri="{FF2B5EF4-FFF2-40B4-BE49-F238E27FC236}">
                <a16:creationId xmlns:a16="http://schemas.microsoft.com/office/drawing/2014/main" id="{26F62E43-66B0-A609-545A-98105D9A3FC7}"/>
              </a:ext>
            </a:extLst>
          </p:cNvPr>
          <p:cNvSpPr txBox="1"/>
          <p:nvPr/>
        </p:nvSpPr>
        <p:spPr>
          <a:xfrm>
            <a:off x="470121" y="5377085"/>
            <a:ext cx="8186141" cy="261610"/>
          </a:xfrm>
          <a:prstGeom prst="rect">
            <a:avLst/>
          </a:prstGeom>
          <a:noFill/>
        </p:spPr>
        <p:txBody>
          <a:bodyPr wrap="square">
            <a:spAutoFit/>
          </a:bodyPr>
          <a:lstStyle/>
          <a:p>
            <a:pPr marL="324000" indent="-324000" algn="ctr"/>
            <a:r>
              <a:rPr lang="fr-FR" sz="1100" i="1" dirty="0">
                <a:solidFill>
                  <a:schemeClr val="bg2"/>
                </a:solidFill>
                <a:latin typeface="Fira Code" panose="020B0809050000020004" pitchFamily="49" charset="0"/>
                <a:ea typeface="Fira Code" panose="020B0809050000020004" pitchFamily="49" charset="0"/>
                <a:cs typeface="Fira Code" panose="020B0809050000020004" pitchFamily="49" charset="0"/>
              </a:rPr>
              <a:t>Définit l’emplacement de l’image à afficher « image1.jpg »</a:t>
            </a:r>
          </a:p>
        </p:txBody>
      </p:sp>
    </p:spTree>
    <p:extLst>
      <p:ext uri="{BB962C8B-B14F-4D97-AF65-F5344CB8AC3E}">
        <p14:creationId xmlns:p14="http://schemas.microsoft.com/office/powerpoint/2010/main" val="1003646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p:cTn id="24" dur="500" fill="hold"/>
                                        <p:tgtEl>
                                          <p:spTgt spid="38"/>
                                        </p:tgtEl>
                                        <p:attrNameLst>
                                          <p:attrName>ppt_w</p:attrName>
                                        </p:attrNameLst>
                                      </p:cBhvr>
                                      <p:tavLst>
                                        <p:tav tm="0">
                                          <p:val>
                                            <p:fltVal val="0"/>
                                          </p:val>
                                        </p:tav>
                                        <p:tav tm="100000">
                                          <p:val>
                                            <p:strVal val="#ppt_w"/>
                                          </p:val>
                                        </p:tav>
                                      </p:tavLst>
                                    </p:anim>
                                    <p:anim calcmode="lin" valueType="num">
                                      <p:cBhvr>
                                        <p:cTn id="25" dur="500" fill="hold"/>
                                        <p:tgtEl>
                                          <p:spTgt spid="38"/>
                                        </p:tgtEl>
                                        <p:attrNameLst>
                                          <p:attrName>ppt_h</p:attrName>
                                        </p:attrNameLst>
                                      </p:cBhvr>
                                      <p:tavLst>
                                        <p:tav tm="0">
                                          <p:val>
                                            <p:fltVal val="0"/>
                                          </p:val>
                                        </p:tav>
                                        <p:tav tm="100000">
                                          <p:val>
                                            <p:strVal val="#ppt_h"/>
                                          </p:val>
                                        </p:tav>
                                      </p:tavLst>
                                    </p:anim>
                                    <p:animEffect transition="in" filter="fade">
                                      <p:cBhvr>
                                        <p:cTn id="26" dur="500"/>
                                        <p:tgtEl>
                                          <p:spTgt spid="3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childTnLst>
                          </p:cTn>
                        </p:par>
                        <p:par>
                          <p:cTn id="30" fill="hold">
                            <p:stCondLst>
                              <p:cond delay="2000"/>
                            </p:stCondLst>
                            <p:childTnLst>
                              <p:par>
                                <p:cTn id="31" presetID="53" presetClass="entr" presetSubtype="16"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P spid="2" grpId="0"/>
      <p:bldP spid="13"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2914C3E4-4CFF-3C5C-3B97-3FE9D2449142}"/>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39D59A88-0395-48C2-0493-C3FBB0DEE2AD}"/>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F838A48E-442B-F7B5-128C-63F48BA010BA}"/>
              </a:ext>
            </a:extLst>
          </p:cNvPr>
          <p:cNvSpPr txBox="1"/>
          <p:nvPr/>
        </p:nvSpPr>
        <p:spPr>
          <a:xfrm>
            <a:off x="619434" y="1770379"/>
            <a:ext cx="8045636" cy="369332"/>
          </a:xfrm>
          <a:prstGeom prst="rect">
            <a:avLst/>
          </a:prstGeom>
          <a:noFill/>
        </p:spPr>
        <p:txBody>
          <a:bodyPr wrap="square" rtlCol="0">
            <a:spAutoFit/>
          </a:bodyPr>
          <a:lstStyle/>
          <a:p>
            <a:pPr indent="-324000"/>
            <a:r>
              <a:rPr lang="fr-FR" b="1" dirty="0">
                <a:solidFill>
                  <a:schemeClr val="accent2"/>
                </a:solidFill>
              </a:rPr>
              <a:t>DTD / DOCTYPE : &lt;!doctype html&gt;</a:t>
            </a:r>
          </a:p>
        </p:txBody>
      </p:sp>
      <p:sp>
        <p:nvSpPr>
          <p:cNvPr id="59" name="Rectangle 58">
            <a:extLst>
              <a:ext uri="{FF2B5EF4-FFF2-40B4-BE49-F238E27FC236}">
                <a16:creationId xmlns:a16="http://schemas.microsoft.com/office/drawing/2014/main" id="{ABCC7856-F012-01CB-21D5-EA0190F48A1C}"/>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4ECB82EE-72EB-26AD-C654-B4194F80EB8B}"/>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1C6702D6-5952-7287-8CE6-2CEC4D7C83E5}"/>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0F0DB886-BD81-8621-1DFC-712758B29B46}"/>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B7898011-00AB-E184-DC94-DAA667BD5CD8}"/>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12</a:t>
            </a:fld>
            <a:endParaRPr lang="id-ID" sz="1050" dirty="0">
              <a:solidFill>
                <a:schemeClr val="bg1"/>
              </a:solidFill>
            </a:endParaRPr>
          </a:p>
        </p:txBody>
      </p:sp>
      <p:grpSp>
        <p:nvGrpSpPr>
          <p:cNvPr id="43" name="Group 9">
            <a:extLst>
              <a:ext uri="{FF2B5EF4-FFF2-40B4-BE49-F238E27FC236}">
                <a16:creationId xmlns:a16="http://schemas.microsoft.com/office/drawing/2014/main" id="{53D8F737-B2B7-2318-F01D-8F4062A491D6}"/>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7C66375A-EFD2-D26D-C31E-465C633714BE}"/>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023DD5F8-EDB1-4F6D-6D2B-1A0E2A245BEE}"/>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3E8FC1D6-8323-F625-4946-8D1405625B5F}"/>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3E622E2A-7C3C-6172-AD95-A7A651241415}"/>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DBAE40D0-3BFC-E7A7-98BE-B0B0B37E89F2}"/>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EFD36340-2ABA-2AD5-12CF-63CE6419F6A0}"/>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Oval 3">
            <a:extLst>
              <a:ext uri="{FF2B5EF4-FFF2-40B4-BE49-F238E27FC236}">
                <a16:creationId xmlns:a16="http://schemas.microsoft.com/office/drawing/2014/main" id="{74690A6C-9C7F-E8A8-1DCB-B99EAF60EBE6}"/>
              </a:ext>
            </a:extLst>
          </p:cNvPr>
          <p:cNvSpPr/>
          <p:nvPr/>
        </p:nvSpPr>
        <p:spPr>
          <a:xfrm>
            <a:off x="526461" y="190873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300B2494-4C92-C14F-5A70-F100266B7BF2}"/>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STRUCTURE DU DOCUMENT HTML</a:t>
            </a:r>
          </a:p>
        </p:txBody>
      </p:sp>
      <p:sp>
        <p:nvSpPr>
          <p:cNvPr id="6" name="TextBox 3">
            <a:extLst>
              <a:ext uri="{FF2B5EF4-FFF2-40B4-BE49-F238E27FC236}">
                <a16:creationId xmlns:a16="http://schemas.microsoft.com/office/drawing/2014/main" id="{451D9C96-978B-4BEE-1B79-E8EA747C4A16}"/>
              </a:ext>
            </a:extLst>
          </p:cNvPr>
          <p:cNvSpPr txBox="1"/>
          <p:nvPr/>
        </p:nvSpPr>
        <p:spPr>
          <a:xfrm>
            <a:off x="655195" y="2544529"/>
            <a:ext cx="8045636" cy="369332"/>
          </a:xfrm>
          <a:prstGeom prst="rect">
            <a:avLst/>
          </a:prstGeom>
          <a:noFill/>
        </p:spPr>
        <p:txBody>
          <a:bodyPr wrap="square" rtlCol="0">
            <a:spAutoFit/>
          </a:bodyPr>
          <a:lstStyle/>
          <a:p>
            <a:pPr indent="-324000"/>
            <a:r>
              <a:rPr lang="fr-FR" b="1" dirty="0">
                <a:solidFill>
                  <a:schemeClr val="accent2"/>
                </a:solidFill>
              </a:rPr>
              <a:t>&lt;html&gt; &lt;/html&gt;</a:t>
            </a:r>
          </a:p>
        </p:txBody>
      </p:sp>
      <p:sp>
        <p:nvSpPr>
          <p:cNvPr id="7" name="Oval 3">
            <a:extLst>
              <a:ext uri="{FF2B5EF4-FFF2-40B4-BE49-F238E27FC236}">
                <a16:creationId xmlns:a16="http://schemas.microsoft.com/office/drawing/2014/main" id="{CA4EBD41-D3C5-7227-2942-0DFF224829FC}"/>
              </a:ext>
            </a:extLst>
          </p:cNvPr>
          <p:cNvSpPr/>
          <p:nvPr/>
        </p:nvSpPr>
        <p:spPr>
          <a:xfrm>
            <a:off x="562222" y="268288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9" name="TextBox 3">
            <a:extLst>
              <a:ext uri="{FF2B5EF4-FFF2-40B4-BE49-F238E27FC236}">
                <a16:creationId xmlns:a16="http://schemas.microsoft.com/office/drawing/2014/main" id="{8D29357D-FD2C-F4B4-AAEE-E44AE4EDB89A}"/>
              </a:ext>
            </a:extLst>
          </p:cNvPr>
          <p:cNvSpPr txBox="1"/>
          <p:nvPr/>
        </p:nvSpPr>
        <p:spPr>
          <a:xfrm>
            <a:off x="690956" y="3333228"/>
            <a:ext cx="8045636" cy="369332"/>
          </a:xfrm>
          <a:prstGeom prst="rect">
            <a:avLst/>
          </a:prstGeom>
          <a:noFill/>
        </p:spPr>
        <p:txBody>
          <a:bodyPr wrap="square" rtlCol="0">
            <a:spAutoFit/>
          </a:bodyPr>
          <a:lstStyle/>
          <a:p>
            <a:pPr indent="-324000"/>
            <a:r>
              <a:rPr lang="fr-FR" b="1" dirty="0">
                <a:solidFill>
                  <a:schemeClr val="accent2"/>
                </a:solidFill>
              </a:rPr>
              <a:t>&lt;</a:t>
            </a:r>
            <a:r>
              <a:rPr lang="fr-FR" b="1" dirty="0" err="1">
                <a:solidFill>
                  <a:schemeClr val="accent2"/>
                </a:solidFill>
              </a:rPr>
              <a:t>head</a:t>
            </a:r>
            <a:r>
              <a:rPr lang="fr-FR" b="1" dirty="0">
                <a:solidFill>
                  <a:schemeClr val="accent2"/>
                </a:solidFill>
              </a:rPr>
              <a:t>&gt; &lt;/</a:t>
            </a:r>
            <a:r>
              <a:rPr lang="fr-FR" b="1" dirty="0" err="1">
                <a:solidFill>
                  <a:schemeClr val="accent2"/>
                </a:solidFill>
              </a:rPr>
              <a:t>head</a:t>
            </a:r>
            <a:r>
              <a:rPr lang="fr-FR" b="1" dirty="0">
                <a:solidFill>
                  <a:schemeClr val="accent2"/>
                </a:solidFill>
              </a:rPr>
              <a:t>&gt;</a:t>
            </a:r>
          </a:p>
        </p:txBody>
      </p:sp>
      <p:sp>
        <p:nvSpPr>
          <p:cNvPr id="10" name="Oval 3">
            <a:extLst>
              <a:ext uri="{FF2B5EF4-FFF2-40B4-BE49-F238E27FC236}">
                <a16:creationId xmlns:a16="http://schemas.microsoft.com/office/drawing/2014/main" id="{7096D0D1-F2E0-B0B5-311A-2435FFEB99B3}"/>
              </a:ext>
            </a:extLst>
          </p:cNvPr>
          <p:cNvSpPr/>
          <p:nvPr/>
        </p:nvSpPr>
        <p:spPr>
          <a:xfrm>
            <a:off x="572583" y="3471583"/>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TextBox 3">
            <a:extLst>
              <a:ext uri="{FF2B5EF4-FFF2-40B4-BE49-F238E27FC236}">
                <a16:creationId xmlns:a16="http://schemas.microsoft.com/office/drawing/2014/main" id="{84EE302D-3BBE-100B-A2C9-265223379724}"/>
              </a:ext>
            </a:extLst>
          </p:cNvPr>
          <p:cNvSpPr txBox="1"/>
          <p:nvPr/>
        </p:nvSpPr>
        <p:spPr>
          <a:xfrm>
            <a:off x="648783" y="2129710"/>
            <a:ext cx="8015997" cy="338554"/>
          </a:xfrm>
          <a:prstGeom prst="rect">
            <a:avLst/>
          </a:prstGeom>
          <a:noFill/>
        </p:spPr>
        <p:txBody>
          <a:bodyPr wrap="square" rtlCol="0">
            <a:spAutoFit/>
          </a:bodyPr>
          <a:lstStyle/>
          <a:p>
            <a:pPr lvl="0"/>
            <a:r>
              <a:rPr lang="fr-FR" sz="1600" dirty="0">
                <a:solidFill>
                  <a:schemeClr val="bg1"/>
                </a:solidFill>
              </a:rPr>
              <a:t>Version du langage de programmation utilisé. (toujours HTML5)</a:t>
            </a:r>
          </a:p>
        </p:txBody>
      </p:sp>
      <p:sp>
        <p:nvSpPr>
          <p:cNvPr id="21" name="TextBox 3">
            <a:extLst>
              <a:ext uri="{FF2B5EF4-FFF2-40B4-BE49-F238E27FC236}">
                <a16:creationId xmlns:a16="http://schemas.microsoft.com/office/drawing/2014/main" id="{D779F4EF-F884-5FCB-5433-76C12A4C0AC6}"/>
              </a:ext>
            </a:extLst>
          </p:cNvPr>
          <p:cNvSpPr txBox="1"/>
          <p:nvPr/>
        </p:nvSpPr>
        <p:spPr>
          <a:xfrm>
            <a:off x="671039" y="5439578"/>
            <a:ext cx="8045636" cy="369332"/>
          </a:xfrm>
          <a:prstGeom prst="rect">
            <a:avLst/>
          </a:prstGeom>
          <a:noFill/>
        </p:spPr>
        <p:txBody>
          <a:bodyPr wrap="square" rtlCol="0">
            <a:spAutoFit/>
          </a:bodyPr>
          <a:lstStyle/>
          <a:p>
            <a:pPr indent="-324000"/>
            <a:r>
              <a:rPr lang="fr-FR" b="1" dirty="0">
                <a:solidFill>
                  <a:schemeClr val="accent2"/>
                </a:solidFill>
              </a:rPr>
              <a:t>&lt;body&gt; &lt;/body&gt;</a:t>
            </a:r>
          </a:p>
        </p:txBody>
      </p:sp>
      <p:sp>
        <p:nvSpPr>
          <p:cNvPr id="22" name="Oval 3">
            <a:extLst>
              <a:ext uri="{FF2B5EF4-FFF2-40B4-BE49-F238E27FC236}">
                <a16:creationId xmlns:a16="http://schemas.microsoft.com/office/drawing/2014/main" id="{733B0D76-3D0A-BBE3-8FAC-E7283922CD91}"/>
              </a:ext>
            </a:extLst>
          </p:cNvPr>
          <p:cNvSpPr/>
          <p:nvPr/>
        </p:nvSpPr>
        <p:spPr>
          <a:xfrm>
            <a:off x="578066" y="5589693"/>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TextBox 3">
            <a:extLst>
              <a:ext uri="{FF2B5EF4-FFF2-40B4-BE49-F238E27FC236}">
                <a16:creationId xmlns:a16="http://schemas.microsoft.com/office/drawing/2014/main" id="{675CCEB3-D2C7-723F-DCAB-E5B8A34430F8}"/>
              </a:ext>
            </a:extLst>
          </p:cNvPr>
          <p:cNvSpPr txBox="1"/>
          <p:nvPr/>
        </p:nvSpPr>
        <p:spPr>
          <a:xfrm>
            <a:off x="619434" y="5095043"/>
            <a:ext cx="8186141" cy="307777"/>
          </a:xfrm>
          <a:prstGeom prst="rect">
            <a:avLst/>
          </a:prstGeom>
          <a:solidFill>
            <a:schemeClr val="accent6"/>
          </a:solidFill>
        </p:spPr>
        <p:txBody>
          <a:bodyPr wrap="square" rtlCol="0">
            <a:spAutoFit/>
          </a:bodyPr>
          <a:lstStyle/>
          <a:p>
            <a:pPr marL="324000" indent="-324000" algn="ct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title</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 le titre de mon document&lt;/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title</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p:txBody>
      </p:sp>
      <p:sp>
        <p:nvSpPr>
          <p:cNvPr id="3" name="TextBox 3">
            <a:extLst>
              <a:ext uri="{FF2B5EF4-FFF2-40B4-BE49-F238E27FC236}">
                <a16:creationId xmlns:a16="http://schemas.microsoft.com/office/drawing/2014/main" id="{ADE0FA8F-5F22-1A5B-39F1-12AC0D2A7704}"/>
              </a:ext>
            </a:extLst>
          </p:cNvPr>
          <p:cNvSpPr txBox="1"/>
          <p:nvPr/>
        </p:nvSpPr>
        <p:spPr>
          <a:xfrm>
            <a:off x="662983" y="2879742"/>
            <a:ext cx="8015997" cy="338554"/>
          </a:xfrm>
          <a:prstGeom prst="rect">
            <a:avLst/>
          </a:prstGeom>
          <a:noFill/>
        </p:spPr>
        <p:txBody>
          <a:bodyPr wrap="square" rtlCol="0">
            <a:spAutoFit/>
          </a:bodyPr>
          <a:lstStyle/>
          <a:p>
            <a:pPr lvl="0"/>
            <a:r>
              <a:rPr lang="fr-FR" sz="1600" dirty="0">
                <a:solidFill>
                  <a:schemeClr val="bg1"/>
                </a:solidFill>
              </a:rPr>
              <a:t>Début et fin du document HTML</a:t>
            </a:r>
          </a:p>
        </p:txBody>
      </p:sp>
      <p:sp>
        <p:nvSpPr>
          <p:cNvPr id="5" name="TextBox 3">
            <a:extLst>
              <a:ext uri="{FF2B5EF4-FFF2-40B4-BE49-F238E27FC236}">
                <a16:creationId xmlns:a16="http://schemas.microsoft.com/office/drawing/2014/main" id="{5D067F52-DBF4-CB71-EF89-1011F925E7A4}"/>
              </a:ext>
            </a:extLst>
          </p:cNvPr>
          <p:cNvSpPr txBox="1"/>
          <p:nvPr/>
        </p:nvSpPr>
        <p:spPr>
          <a:xfrm>
            <a:off x="685858" y="3705621"/>
            <a:ext cx="8015997" cy="1323439"/>
          </a:xfrm>
          <a:prstGeom prst="rect">
            <a:avLst/>
          </a:prstGeom>
          <a:noFill/>
        </p:spPr>
        <p:txBody>
          <a:bodyPr wrap="square" rtlCol="0">
            <a:spAutoFit/>
          </a:bodyPr>
          <a:lstStyle/>
          <a:p>
            <a:pPr lvl="1"/>
            <a:r>
              <a:rPr lang="fr-FR" sz="1600" dirty="0">
                <a:solidFill>
                  <a:schemeClr val="bg1"/>
                </a:solidFill>
              </a:rPr>
              <a:t>- </a:t>
            </a:r>
            <a:r>
              <a:rPr lang="fr-FR" sz="1600" dirty="0" err="1">
                <a:solidFill>
                  <a:schemeClr val="bg1"/>
                </a:solidFill>
              </a:rPr>
              <a:t>meta</a:t>
            </a:r>
            <a:r>
              <a:rPr lang="fr-FR" sz="1600" dirty="0">
                <a:solidFill>
                  <a:schemeClr val="bg1"/>
                </a:solidFill>
              </a:rPr>
              <a:t> informations, balises &lt;</a:t>
            </a:r>
            <a:r>
              <a:rPr lang="fr-FR" sz="1600" dirty="0" err="1">
                <a:solidFill>
                  <a:schemeClr val="bg1"/>
                </a:solidFill>
              </a:rPr>
              <a:t>meta</a:t>
            </a:r>
            <a:r>
              <a:rPr lang="fr-FR" sz="1600" dirty="0">
                <a:solidFill>
                  <a:schemeClr val="bg1"/>
                </a:solidFill>
              </a:rPr>
              <a:t> /&gt;  </a:t>
            </a:r>
          </a:p>
          <a:p>
            <a:pPr lvl="1"/>
            <a:r>
              <a:rPr lang="fr-FR" sz="1600" dirty="0">
                <a:solidFill>
                  <a:schemeClr val="bg1"/>
                </a:solidFill>
              </a:rPr>
              <a:t>- encodage des caractères (UTF-8)</a:t>
            </a:r>
          </a:p>
          <a:p>
            <a:pPr lvl="1"/>
            <a:r>
              <a:rPr lang="fr-FR" sz="1600" dirty="0">
                <a:solidFill>
                  <a:schemeClr val="bg1"/>
                </a:solidFill>
              </a:rPr>
              <a:t>- titre du document, balises &lt;</a:t>
            </a:r>
            <a:r>
              <a:rPr lang="fr-FR" sz="1600" dirty="0" err="1">
                <a:solidFill>
                  <a:schemeClr val="bg1"/>
                </a:solidFill>
              </a:rPr>
              <a:t>title</a:t>
            </a:r>
            <a:r>
              <a:rPr lang="fr-FR" sz="1600" dirty="0">
                <a:solidFill>
                  <a:schemeClr val="bg1"/>
                </a:solidFill>
              </a:rPr>
              <a:t>&gt;: </a:t>
            </a:r>
          </a:p>
          <a:p>
            <a:pPr lvl="1"/>
            <a:r>
              <a:rPr lang="fr-FR" sz="1600" dirty="0">
                <a:solidFill>
                  <a:schemeClr val="bg1"/>
                </a:solidFill>
              </a:rPr>
              <a:t>- feuilles de styles (CSS)</a:t>
            </a:r>
          </a:p>
          <a:p>
            <a:pPr lvl="1"/>
            <a:r>
              <a:rPr lang="fr-FR" sz="1600" dirty="0">
                <a:solidFill>
                  <a:schemeClr val="bg1"/>
                </a:solidFill>
              </a:rPr>
              <a:t>- scripts (JavaScripts)</a:t>
            </a:r>
          </a:p>
        </p:txBody>
      </p:sp>
      <p:sp>
        <p:nvSpPr>
          <p:cNvPr id="11" name="TextBox 3">
            <a:extLst>
              <a:ext uri="{FF2B5EF4-FFF2-40B4-BE49-F238E27FC236}">
                <a16:creationId xmlns:a16="http://schemas.microsoft.com/office/drawing/2014/main" id="{FE9CCFC3-0799-4B6A-7485-05A486B321D6}"/>
              </a:ext>
            </a:extLst>
          </p:cNvPr>
          <p:cNvSpPr txBox="1"/>
          <p:nvPr/>
        </p:nvSpPr>
        <p:spPr>
          <a:xfrm>
            <a:off x="662983" y="5787895"/>
            <a:ext cx="8015997" cy="338554"/>
          </a:xfrm>
          <a:prstGeom prst="rect">
            <a:avLst/>
          </a:prstGeom>
          <a:noFill/>
        </p:spPr>
        <p:txBody>
          <a:bodyPr wrap="square" rtlCol="0">
            <a:spAutoFit/>
          </a:bodyPr>
          <a:lstStyle/>
          <a:p>
            <a:pPr lvl="0"/>
            <a:r>
              <a:rPr lang="fr-FR" sz="1600" dirty="0">
                <a:solidFill>
                  <a:schemeClr val="bg1"/>
                </a:solidFill>
              </a:rPr>
              <a:t>Le contenu du document visible à l’écran</a:t>
            </a:r>
          </a:p>
        </p:txBody>
      </p:sp>
    </p:spTree>
    <p:extLst>
      <p:ext uri="{BB962C8B-B14F-4D97-AF65-F5344CB8AC3E}">
        <p14:creationId xmlns:p14="http://schemas.microsoft.com/office/powerpoint/2010/main" val="18223581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7" grpId="0" animBg="1"/>
      <p:bldP spid="10"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69D2A33C-1253-2621-6E6E-4C072D68964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AA0D451-FDAB-C12D-614A-753BA005E9EF}"/>
              </a:ext>
            </a:extLst>
          </p:cNvPr>
          <p:cNvSpPr/>
          <p:nvPr/>
        </p:nvSpPr>
        <p:spPr>
          <a:xfrm>
            <a:off x="0" y="6098415"/>
            <a:ext cx="9144000" cy="761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12" name="Group 140">
            <a:extLst>
              <a:ext uri="{FF2B5EF4-FFF2-40B4-BE49-F238E27FC236}">
                <a16:creationId xmlns:a16="http://schemas.microsoft.com/office/drawing/2014/main" id="{7A3C9B12-95DB-755A-1ADB-7390EDE77CA6}"/>
              </a:ext>
            </a:extLst>
          </p:cNvPr>
          <p:cNvGrpSpPr/>
          <p:nvPr/>
        </p:nvGrpSpPr>
        <p:grpSpPr>
          <a:xfrm rot="18715201">
            <a:off x="1143229" y="6210477"/>
            <a:ext cx="553203" cy="592572"/>
            <a:chOff x="8169276" y="952501"/>
            <a:chExt cx="3781424" cy="3384550"/>
          </a:xfrm>
          <a:solidFill>
            <a:schemeClr val="accent5">
              <a:lumMod val="60000"/>
              <a:lumOff val="40000"/>
            </a:schemeClr>
          </a:solidFill>
        </p:grpSpPr>
        <p:sp>
          <p:nvSpPr>
            <p:cNvPr id="14" name="Freeform 10">
              <a:extLst>
                <a:ext uri="{FF2B5EF4-FFF2-40B4-BE49-F238E27FC236}">
                  <a16:creationId xmlns:a16="http://schemas.microsoft.com/office/drawing/2014/main" id="{EDBD3F0D-4F82-D4C3-7757-E03BC78AF2FD}"/>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 name="Freeform 11">
              <a:extLst>
                <a:ext uri="{FF2B5EF4-FFF2-40B4-BE49-F238E27FC236}">
                  <a16:creationId xmlns:a16="http://schemas.microsoft.com/office/drawing/2014/main" id="{AA167B41-FDA3-517E-9B79-A2CCE531EE5F}"/>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16" name="TextBox 15">
            <a:extLst>
              <a:ext uri="{FF2B5EF4-FFF2-40B4-BE49-F238E27FC236}">
                <a16:creationId xmlns:a16="http://schemas.microsoft.com/office/drawing/2014/main" id="{626E5189-16C1-2CCA-9C85-BA819698BC45}"/>
              </a:ext>
            </a:extLst>
          </p:cNvPr>
          <p:cNvSpPr txBox="1"/>
          <p:nvPr/>
        </p:nvSpPr>
        <p:spPr>
          <a:xfrm>
            <a:off x="1825085" y="6290580"/>
            <a:ext cx="6473664" cy="338554"/>
          </a:xfrm>
          <a:prstGeom prst="rect">
            <a:avLst/>
          </a:prstGeom>
          <a:noFill/>
        </p:spPr>
        <p:txBody>
          <a:bodyPr wrap="square" rtlCol="0">
            <a:spAutoFit/>
          </a:bodyPr>
          <a:lstStyle/>
          <a:p>
            <a:r>
              <a:rPr lang="fr-FR" sz="1600" b="1" u="sng" dirty="0">
                <a:solidFill>
                  <a:schemeClr val="accent4"/>
                </a:solidFill>
              </a:rPr>
              <a:t>NB :</a:t>
            </a:r>
            <a:r>
              <a:rPr lang="fr-FR" sz="1600" b="1" dirty="0">
                <a:solidFill>
                  <a:schemeClr val="accent4"/>
                </a:solidFill>
              </a:rPr>
              <a:t> </a:t>
            </a:r>
            <a:r>
              <a:rPr lang="fr-FR" sz="1600" dirty="0">
                <a:solidFill>
                  <a:schemeClr val="tx2"/>
                </a:solidFill>
              </a:rPr>
              <a:t>L’intégralité des pages du web ont cette structure, c’est une convention</a:t>
            </a:r>
          </a:p>
        </p:txBody>
      </p:sp>
      <p:sp>
        <p:nvSpPr>
          <p:cNvPr id="73" name="Rectangle 72">
            <a:extLst>
              <a:ext uri="{FF2B5EF4-FFF2-40B4-BE49-F238E27FC236}">
                <a16:creationId xmlns:a16="http://schemas.microsoft.com/office/drawing/2014/main" id="{E8A8CDD0-FE3B-7FBB-C667-37CA09C744E6}"/>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5838172E-051A-6DCD-D874-DAC9EB74056D}"/>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03909ABA-4E62-26C9-6358-63CE7E81B96E}"/>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547BEB54-F2BD-BDB4-0FA1-0B2F1796D226}"/>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2F42AC0F-D7C0-2287-6B75-0C7177C3EF46}"/>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F427101D-6424-6CDB-4DF9-A5441810BEC8}"/>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13</a:t>
            </a:fld>
            <a:endParaRPr lang="id-ID" sz="1050" dirty="0">
              <a:solidFill>
                <a:schemeClr val="bg1"/>
              </a:solidFill>
            </a:endParaRPr>
          </a:p>
        </p:txBody>
      </p:sp>
      <p:grpSp>
        <p:nvGrpSpPr>
          <p:cNvPr id="43" name="Group 9">
            <a:extLst>
              <a:ext uri="{FF2B5EF4-FFF2-40B4-BE49-F238E27FC236}">
                <a16:creationId xmlns:a16="http://schemas.microsoft.com/office/drawing/2014/main" id="{999D9DCF-141B-DB53-5497-5888BE54BFB0}"/>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F2CEC433-5684-FCBC-799D-2188CE379974}"/>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EC9D7D59-AEB2-0831-2136-05FED9379D61}"/>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BE0000E8-6DCD-D0FA-EB8E-6614534B76C8}"/>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1AF9326B-6288-B72C-A1C1-28C03A892953}"/>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9A0926D1-FC75-A478-47E7-85A9B95136D2}"/>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750FDB3C-7705-8B97-6E01-6EB58671ED4B}"/>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TextBox 3">
            <a:extLst>
              <a:ext uri="{FF2B5EF4-FFF2-40B4-BE49-F238E27FC236}">
                <a16:creationId xmlns:a16="http://schemas.microsoft.com/office/drawing/2014/main" id="{AC5BBF8C-ACC8-6CD8-23A3-A60751EFA971}"/>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STRUCTURE COMPLETE DU DOCUMENT HTML</a:t>
            </a:r>
          </a:p>
        </p:txBody>
      </p:sp>
      <p:sp>
        <p:nvSpPr>
          <p:cNvPr id="4" name="TextBox 3">
            <a:extLst>
              <a:ext uri="{FF2B5EF4-FFF2-40B4-BE49-F238E27FC236}">
                <a16:creationId xmlns:a16="http://schemas.microsoft.com/office/drawing/2014/main" id="{692E9274-6856-3DBC-C58E-F79C4589CB54}"/>
              </a:ext>
            </a:extLst>
          </p:cNvPr>
          <p:cNvSpPr txBox="1"/>
          <p:nvPr/>
        </p:nvSpPr>
        <p:spPr>
          <a:xfrm>
            <a:off x="470121" y="1692414"/>
            <a:ext cx="8186141" cy="4123052"/>
          </a:xfrm>
          <a:prstGeom prst="rect">
            <a:avLst/>
          </a:prstGeom>
          <a:solidFill>
            <a:schemeClr val="accent6"/>
          </a:solidFill>
        </p:spPr>
        <p:txBody>
          <a:bodyPr wrap="square" rtlCol="0">
            <a:spAutoFit/>
          </a:bodyPr>
          <a:lstStyle/>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&lt;!doctype html&gt;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&lt;html </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lang</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cn</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head</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&gt; </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meta</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name</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="description" content="description du site" /&gt;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meta</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charset</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="UTF-8" /&gt;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title</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&gt;Le titre de ma page&lt;/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title</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head</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&lt;body&gt;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Mon contenu texte, mes images, visibles dans le navigateur</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&lt;/body&gt;</a:t>
            </a:r>
          </a:p>
          <a:p>
            <a:pPr marL="324000" indent="-324000">
              <a:lnSpc>
                <a:spcPct val="150000"/>
              </a:lnSpc>
            </a:pP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&lt;/html&gt;</a:t>
            </a:r>
          </a:p>
        </p:txBody>
      </p:sp>
    </p:spTree>
    <p:extLst>
      <p:ext uri="{BB962C8B-B14F-4D97-AF65-F5344CB8AC3E}">
        <p14:creationId xmlns:p14="http://schemas.microsoft.com/office/powerpoint/2010/main" val="8137336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BEA7F26B-B982-7A0D-5D61-BE2EBEA65F06}"/>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D6286EB8-4D2D-ACD6-C6C5-633307FA6BF6}"/>
              </a:ext>
            </a:extLst>
          </p:cNvPr>
          <p:cNvCxnSpPr/>
          <p:nvPr/>
        </p:nvCxnSpPr>
        <p:spPr>
          <a:xfrm>
            <a:off x="4572000"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F99069EA-2FD7-D51E-1895-17425AD256C8}"/>
              </a:ext>
            </a:extLst>
          </p:cNvPr>
          <p:cNvSpPr txBox="1"/>
          <p:nvPr/>
        </p:nvSpPr>
        <p:spPr>
          <a:xfrm>
            <a:off x="1842033" y="2026981"/>
            <a:ext cx="5459956" cy="1200329"/>
          </a:xfrm>
          <a:prstGeom prst="rect">
            <a:avLst/>
          </a:prstGeom>
          <a:noFill/>
        </p:spPr>
        <p:txBody>
          <a:bodyPr wrap="none" rtlCol="0">
            <a:spAutoFit/>
          </a:bodyPr>
          <a:lstStyle/>
          <a:p>
            <a:pPr algn="ctr"/>
            <a:r>
              <a:rPr lang="fr-FR" sz="3600" b="1" dirty="0">
                <a:solidFill>
                  <a:schemeClr val="bg1"/>
                </a:solidFill>
              </a:rPr>
              <a:t>3. UN LANGAGE DE BALISES</a:t>
            </a:r>
          </a:p>
          <a:p>
            <a:pPr algn="ctr"/>
            <a:r>
              <a:rPr lang="fr-FR" sz="3600" b="1" dirty="0">
                <a:solidFill>
                  <a:schemeClr val="bg1"/>
                </a:solidFill>
              </a:rPr>
              <a:t>SÉMANTIQUES</a:t>
            </a:r>
            <a:endParaRPr lang="id-ID" sz="3600" b="1" dirty="0">
              <a:solidFill>
                <a:schemeClr val="bg1"/>
              </a:solidFill>
            </a:endParaRPr>
          </a:p>
        </p:txBody>
      </p:sp>
      <p:sp>
        <p:nvSpPr>
          <p:cNvPr id="3" name="Rectangle 2">
            <a:extLst>
              <a:ext uri="{FF2B5EF4-FFF2-40B4-BE49-F238E27FC236}">
                <a16:creationId xmlns:a16="http://schemas.microsoft.com/office/drawing/2014/main" id="{7B0531A4-6D70-9D42-6170-8EC1896E58B9}"/>
              </a:ext>
            </a:extLst>
          </p:cNvPr>
          <p:cNvSpPr/>
          <p:nvPr/>
        </p:nvSpPr>
        <p:spPr>
          <a:xfrm>
            <a:off x="1595524" y="3227310"/>
            <a:ext cx="5952933" cy="553998"/>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Les balises HTML permettent de définir le sens du document </a:t>
            </a:r>
          </a:p>
          <a:p>
            <a:pPr algn="ctr"/>
            <a:r>
              <a:rPr lang="fr-FR" sz="1500" dirty="0">
                <a:solidFill>
                  <a:schemeClr val="bg1">
                    <a:lumMod val="95000"/>
                  </a:schemeClr>
                </a:solidFill>
                <a:latin typeface="Source Sans Pro Light" panose="020B0403030403020204" pitchFamily="34" charset="0"/>
              </a:rPr>
              <a:t>en qualifiant  les contenus et le rôle qu’ils occupent</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3CCAE5E-AF64-AE96-0C46-468CA9401C10}"/>
              </a:ext>
            </a:extLst>
          </p:cNvPr>
          <p:cNvCxnSpPr/>
          <p:nvPr/>
        </p:nvCxnSpPr>
        <p:spPr>
          <a:xfrm>
            <a:off x="4292859"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167366DE-E03D-1951-0C92-EF2C0930E10D}"/>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B3CE8F5D-FBCC-F393-14A0-2467EFC2E343}"/>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24D87932-D1A0-221D-882F-B73FC60876CB}"/>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14013841-AFDB-4997-A4EE-A809CDAF2DFE}"/>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BA74FAB2-C08F-EF7D-DA6E-6003DEAE5BC9}"/>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9BEE67AC-9AA4-6BCC-0635-7FA3B30BBF9B}"/>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495E9046-61F5-2052-9E3D-B3CCA2B3F668}"/>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05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ADC0119C-205F-6E32-938E-E149D36AD891}"/>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93F94C19-894A-4ECC-9809-6D080F0B6050}"/>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D071062B-A253-7031-F0FD-535E4E3778D1}"/>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110F3AD4-3FF2-2128-E2AE-DB3919D537B5}"/>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rPr>
              <a:t>3. Un langage de balises sémantiques</a:t>
            </a:r>
            <a:endParaRPr lang="en-US" u="sng" dirty="0">
              <a:solidFill>
                <a:schemeClr val="accent2"/>
              </a:solidFill>
            </a:endParaRPr>
          </a:p>
        </p:txBody>
      </p:sp>
      <p:sp>
        <p:nvSpPr>
          <p:cNvPr id="29" name="Rectangle 28">
            <a:extLst>
              <a:ext uri="{FF2B5EF4-FFF2-40B4-BE49-F238E27FC236}">
                <a16:creationId xmlns:a16="http://schemas.microsoft.com/office/drawing/2014/main" id="{F17897DB-B89B-8C33-2A44-9D39863E112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BC42AC2F-E2F2-8F0F-5130-0157DA5EC9A1}"/>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388F1E93-5A76-06B2-DD3F-98B94979BF8B}"/>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15</a:t>
            </a:fld>
            <a:endParaRPr lang="id-ID" sz="1050" dirty="0">
              <a:solidFill>
                <a:schemeClr val="bg1"/>
              </a:solidFill>
            </a:endParaRPr>
          </a:p>
        </p:txBody>
      </p:sp>
      <p:grpSp>
        <p:nvGrpSpPr>
          <p:cNvPr id="43" name="Group 9">
            <a:extLst>
              <a:ext uri="{FF2B5EF4-FFF2-40B4-BE49-F238E27FC236}">
                <a16:creationId xmlns:a16="http://schemas.microsoft.com/office/drawing/2014/main" id="{E36E0AB8-CD8D-78AE-D411-4894EF295BA4}"/>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01E4D009-460C-FE36-C63B-40224EEE8F7D}"/>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ED1C30FD-481F-1F75-2830-0CD041D98EFE}"/>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26859995-F725-4E73-135D-FEE317CFAA92}"/>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6E53A699-F097-2FC6-349A-95EE7B17C970}"/>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69019BE4-99AA-0D1E-95BC-29B24C096973}"/>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89DD6651-0EAD-45FA-6C73-9FAA2740517B}"/>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TextBox 3">
            <a:extLst>
              <a:ext uri="{FF2B5EF4-FFF2-40B4-BE49-F238E27FC236}">
                <a16:creationId xmlns:a16="http://schemas.microsoft.com/office/drawing/2014/main" id="{D14E0F67-2FD3-6DE7-08E7-66EE7BA819FD}"/>
              </a:ext>
            </a:extLst>
          </p:cNvPr>
          <p:cNvSpPr txBox="1"/>
          <p:nvPr/>
        </p:nvSpPr>
        <p:spPr>
          <a:xfrm>
            <a:off x="0" y="927937"/>
            <a:ext cx="9143999" cy="461665"/>
          </a:xfrm>
          <a:prstGeom prst="rect">
            <a:avLst/>
          </a:prstGeom>
          <a:noFill/>
        </p:spPr>
        <p:txBody>
          <a:bodyPr wrap="square" rtlCol="0">
            <a:spAutoFit/>
          </a:bodyPr>
          <a:lstStyle/>
          <a:p>
            <a:pPr algn="ctr"/>
            <a:r>
              <a:rPr lang="fr-FR" sz="2400" b="1" dirty="0">
                <a:solidFill>
                  <a:schemeClr val="accent2"/>
                </a:solidFill>
              </a:rPr>
              <a:t>HIÉRARCHIE DES CONTENUS</a:t>
            </a:r>
          </a:p>
        </p:txBody>
      </p:sp>
      <p:sp>
        <p:nvSpPr>
          <p:cNvPr id="7" name="Oval 3">
            <a:extLst>
              <a:ext uri="{FF2B5EF4-FFF2-40B4-BE49-F238E27FC236}">
                <a16:creationId xmlns:a16="http://schemas.microsoft.com/office/drawing/2014/main" id="{4C3146D1-54E0-F252-BE40-FEA2FB5686CD}"/>
              </a:ext>
            </a:extLst>
          </p:cNvPr>
          <p:cNvSpPr/>
          <p:nvPr/>
        </p:nvSpPr>
        <p:spPr>
          <a:xfrm>
            <a:off x="562222" y="2655308"/>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TextBox 3">
            <a:extLst>
              <a:ext uri="{FF2B5EF4-FFF2-40B4-BE49-F238E27FC236}">
                <a16:creationId xmlns:a16="http://schemas.microsoft.com/office/drawing/2014/main" id="{4A2B528F-062C-1A1F-FC8D-A9015E7FD7AC}"/>
              </a:ext>
            </a:extLst>
          </p:cNvPr>
          <p:cNvSpPr txBox="1"/>
          <p:nvPr/>
        </p:nvSpPr>
        <p:spPr>
          <a:xfrm>
            <a:off x="648783" y="2508314"/>
            <a:ext cx="8015997" cy="369332"/>
          </a:xfrm>
          <a:prstGeom prst="rect">
            <a:avLst/>
          </a:prstGeom>
          <a:noFill/>
        </p:spPr>
        <p:txBody>
          <a:bodyPr wrap="square" rtlCol="0">
            <a:spAutoFit/>
          </a:bodyPr>
          <a:lstStyle/>
          <a:p>
            <a:pPr lvl="0"/>
            <a:r>
              <a:rPr lang="fr-FR" b="1" dirty="0">
                <a:solidFill>
                  <a:schemeClr val="accent2"/>
                </a:solidFill>
              </a:rPr>
              <a:t>Des niveaux de titre</a:t>
            </a:r>
          </a:p>
        </p:txBody>
      </p:sp>
      <p:sp>
        <p:nvSpPr>
          <p:cNvPr id="24" name="TextBox 3">
            <a:extLst>
              <a:ext uri="{FF2B5EF4-FFF2-40B4-BE49-F238E27FC236}">
                <a16:creationId xmlns:a16="http://schemas.microsoft.com/office/drawing/2014/main" id="{9800CC5C-FDD5-AEE3-E5F3-B861E7D1FB4C}"/>
              </a:ext>
            </a:extLst>
          </p:cNvPr>
          <p:cNvSpPr txBox="1"/>
          <p:nvPr/>
        </p:nvSpPr>
        <p:spPr>
          <a:xfrm>
            <a:off x="789579" y="3475935"/>
            <a:ext cx="7776356" cy="523220"/>
          </a:xfrm>
          <a:prstGeom prst="rect">
            <a:avLst/>
          </a:prstGeom>
          <a:solidFill>
            <a:schemeClr val="accent6"/>
          </a:solidFill>
        </p:spPr>
        <p:txBody>
          <a:bodyPr wrap="square" rtlCol="0">
            <a:spAutoFit/>
          </a:bodyPr>
          <a:lstStyle/>
          <a:p>
            <a:pPr marL="324000" indent="-324000"/>
            <a:r>
              <a:rPr lang="pt-B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&lt;h1&gt;</a:t>
            </a:r>
            <a:r>
              <a:rPr lang="pt-B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Titre</a:t>
            </a:r>
            <a:r>
              <a:rPr lang="pt-BR" sz="1400">
                <a:solidFill>
                  <a:schemeClr val="bg2"/>
                </a:solidFill>
                <a:latin typeface="Fira Code" panose="020B0809050000020004" pitchFamily="49" charset="0"/>
                <a:ea typeface="Fira Code" panose="020B0809050000020004" pitchFamily="49" charset="0"/>
                <a:cs typeface="Fira Code" panose="020B0809050000020004" pitchFamily="49" charset="0"/>
              </a:rPr>
              <a:t>&lt;/h1</a:t>
            </a:r>
            <a:r>
              <a:rPr lang="pt-B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a:p>
            <a:pPr marL="324000" indent="-324000"/>
            <a:r>
              <a:rPr lang="pt-B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&lt;h6&gt;Titre&lt;/h6&gt;…</a:t>
            </a:r>
            <a:endPar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5" name="TextBox 3">
            <a:extLst>
              <a:ext uri="{FF2B5EF4-FFF2-40B4-BE49-F238E27FC236}">
                <a16:creationId xmlns:a16="http://schemas.microsoft.com/office/drawing/2014/main" id="{1DA40457-38A3-AF23-A3DF-171C73C430C5}"/>
              </a:ext>
            </a:extLst>
          </p:cNvPr>
          <p:cNvSpPr txBox="1"/>
          <p:nvPr/>
        </p:nvSpPr>
        <p:spPr>
          <a:xfrm>
            <a:off x="557407" y="2823256"/>
            <a:ext cx="8015997" cy="584775"/>
          </a:xfrm>
          <a:prstGeom prst="rect">
            <a:avLst/>
          </a:prstGeom>
          <a:noFill/>
        </p:spPr>
        <p:txBody>
          <a:bodyPr wrap="square" rtlCol="0">
            <a:spAutoFit/>
          </a:bodyPr>
          <a:lstStyle/>
          <a:p>
            <a:pPr lvl="0"/>
            <a:r>
              <a:rPr lang="fr-FR" sz="1600" dirty="0">
                <a:solidFill>
                  <a:schemeClr val="bg1"/>
                </a:solidFill>
              </a:rPr>
              <a:t>- Structure les informations de manière hiérarchique</a:t>
            </a:r>
          </a:p>
          <a:p>
            <a:r>
              <a:rPr lang="fr-FR" sz="1600" dirty="0">
                <a:solidFill>
                  <a:schemeClr val="bg1"/>
                </a:solidFill>
              </a:rPr>
              <a:t>- 6 niveaux de titres : &lt;h1&gt; le plus fort sémantiquement, &lt;h6&gt; le plus faible…</a:t>
            </a:r>
          </a:p>
        </p:txBody>
      </p:sp>
      <p:sp>
        <p:nvSpPr>
          <p:cNvPr id="13" name="TextBox 3">
            <a:extLst>
              <a:ext uri="{FF2B5EF4-FFF2-40B4-BE49-F238E27FC236}">
                <a16:creationId xmlns:a16="http://schemas.microsoft.com/office/drawing/2014/main" id="{A55F1BC1-AF91-02BD-6092-25E1874F7551}"/>
              </a:ext>
            </a:extLst>
          </p:cNvPr>
          <p:cNvSpPr txBox="1"/>
          <p:nvPr/>
        </p:nvSpPr>
        <p:spPr>
          <a:xfrm>
            <a:off x="585854" y="4004611"/>
            <a:ext cx="8015997" cy="338554"/>
          </a:xfrm>
          <a:prstGeom prst="rect">
            <a:avLst/>
          </a:prstGeom>
          <a:noFill/>
        </p:spPr>
        <p:txBody>
          <a:bodyPr wrap="square" rtlCol="0">
            <a:spAutoFit/>
          </a:bodyPr>
          <a:lstStyle/>
          <a:p>
            <a:pPr lvl="0"/>
            <a:r>
              <a:rPr lang="fr-FR" sz="1600" dirty="0">
                <a:solidFill>
                  <a:schemeClr val="bg1"/>
                </a:solidFill>
              </a:rPr>
              <a:t>- Le texte courant peut être encadré avec un paragraphe</a:t>
            </a:r>
          </a:p>
        </p:txBody>
      </p:sp>
      <p:sp>
        <p:nvSpPr>
          <p:cNvPr id="14" name="TextBox 3">
            <a:extLst>
              <a:ext uri="{FF2B5EF4-FFF2-40B4-BE49-F238E27FC236}">
                <a16:creationId xmlns:a16="http://schemas.microsoft.com/office/drawing/2014/main" id="{A27BA917-C39D-1F03-5915-71FA2F2C045B}"/>
              </a:ext>
            </a:extLst>
          </p:cNvPr>
          <p:cNvSpPr txBox="1"/>
          <p:nvPr/>
        </p:nvSpPr>
        <p:spPr>
          <a:xfrm>
            <a:off x="764673" y="4313082"/>
            <a:ext cx="7776356" cy="307777"/>
          </a:xfrm>
          <a:prstGeom prst="rect">
            <a:avLst/>
          </a:prstGeom>
          <a:solidFill>
            <a:schemeClr val="accent6"/>
          </a:solidFill>
        </p:spPr>
        <p:txBody>
          <a:bodyPr wrap="square" rtlCol="0">
            <a:spAutoFit/>
          </a:bodyPr>
          <a:lstStyle/>
          <a:p>
            <a:pPr marL="324000" indent="-324000"/>
            <a:r>
              <a:rPr lang="pt-B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&lt;p&gt;Le texte de mon paragraphe&lt;/p&gt;</a:t>
            </a:r>
            <a:endPar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18" name="TextBox 3">
            <a:extLst>
              <a:ext uri="{FF2B5EF4-FFF2-40B4-BE49-F238E27FC236}">
                <a16:creationId xmlns:a16="http://schemas.microsoft.com/office/drawing/2014/main" id="{BB378177-6175-5DE1-AF5D-6F8DDE297B39}"/>
              </a:ext>
            </a:extLst>
          </p:cNvPr>
          <p:cNvSpPr txBox="1"/>
          <p:nvPr/>
        </p:nvSpPr>
        <p:spPr>
          <a:xfrm>
            <a:off x="619434" y="1499934"/>
            <a:ext cx="8045636" cy="369332"/>
          </a:xfrm>
          <a:prstGeom prst="rect">
            <a:avLst/>
          </a:prstGeom>
          <a:noFill/>
        </p:spPr>
        <p:txBody>
          <a:bodyPr wrap="square" rtlCol="0">
            <a:spAutoFit/>
          </a:bodyPr>
          <a:lstStyle/>
          <a:p>
            <a:pPr indent="-324000" algn="ctr"/>
            <a:r>
              <a:rPr lang="fr-FR" b="1" dirty="0">
                <a:solidFill>
                  <a:schemeClr val="accent2"/>
                </a:solidFill>
              </a:rPr>
              <a:t>Un document HTML doit être structurer avec :</a:t>
            </a:r>
          </a:p>
        </p:txBody>
      </p:sp>
      <p:sp>
        <p:nvSpPr>
          <p:cNvPr id="19" name="Oval 3">
            <a:extLst>
              <a:ext uri="{FF2B5EF4-FFF2-40B4-BE49-F238E27FC236}">
                <a16:creationId xmlns:a16="http://schemas.microsoft.com/office/drawing/2014/main" id="{3D385240-AEF9-D51C-D415-0CDB89864C7F}"/>
              </a:ext>
            </a:extLst>
          </p:cNvPr>
          <p:cNvSpPr/>
          <p:nvPr/>
        </p:nvSpPr>
        <p:spPr>
          <a:xfrm>
            <a:off x="602971" y="477727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0" name="TextBox 3">
            <a:extLst>
              <a:ext uri="{FF2B5EF4-FFF2-40B4-BE49-F238E27FC236}">
                <a16:creationId xmlns:a16="http://schemas.microsoft.com/office/drawing/2014/main" id="{077701E1-B6A5-1AA5-D2FA-957FB79A46FE}"/>
              </a:ext>
            </a:extLst>
          </p:cNvPr>
          <p:cNvSpPr txBox="1"/>
          <p:nvPr/>
        </p:nvSpPr>
        <p:spPr>
          <a:xfrm>
            <a:off x="689532" y="4630277"/>
            <a:ext cx="8015997" cy="369332"/>
          </a:xfrm>
          <a:prstGeom prst="rect">
            <a:avLst/>
          </a:prstGeom>
          <a:noFill/>
        </p:spPr>
        <p:txBody>
          <a:bodyPr wrap="square" rtlCol="0">
            <a:spAutoFit/>
          </a:bodyPr>
          <a:lstStyle/>
          <a:p>
            <a:pPr lvl="0"/>
            <a:r>
              <a:rPr lang="fr-FR" b="1" dirty="0">
                <a:solidFill>
                  <a:schemeClr val="accent2"/>
                </a:solidFill>
              </a:rPr>
              <a:t>Des sections qui définissent l’emplacement et la fonction du texte dans la page</a:t>
            </a:r>
          </a:p>
        </p:txBody>
      </p:sp>
      <p:sp>
        <p:nvSpPr>
          <p:cNvPr id="21" name="TextBox 3">
            <a:extLst>
              <a:ext uri="{FF2B5EF4-FFF2-40B4-BE49-F238E27FC236}">
                <a16:creationId xmlns:a16="http://schemas.microsoft.com/office/drawing/2014/main" id="{5BDE86A4-FAB9-410E-D1E2-322A1D7712CD}"/>
              </a:ext>
            </a:extLst>
          </p:cNvPr>
          <p:cNvSpPr txBox="1"/>
          <p:nvPr/>
        </p:nvSpPr>
        <p:spPr>
          <a:xfrm>
            <a:off x="634253" y="4945313"/>
            <a:ext cx="8015997" cy="1323439"/>
          </a:xfrm>
          <a:prstGeom prst="rect">
            <a:avLst/>
          </a:prstGeom>
          <a:noFill/>
        </p:spPr>
        <p:txBody>
          <a:bodyPr wrap="square" rtlCol="0">
            <a:spAutoFit/>
          </a:bodyPr>
          <a:lstStyle/>
          <a:p>
            <a:pPr lvl="0"/>
            <a:r>
              <a:rPr lang="fr-FR" sz="1600" dirty="0">
                <a:solidFill>
                  <a:schemeClr val="bg1"/>
                </a:solidFill>
              </a:rPr>
              <a:t>- Ces balises découpent votre document en plusieurs parties.</a:t>
            </a:r>
          </a:p>
          <a:p>
            <a:pPr lvl="0"/>
            <a:r>
              <a:rPr lang="fr-FR" sz="1600" dirty="0">
                <a:solidFill>
                  <a:schemeClr val="bg1"/>
                </a:solidFill>
              </a:rPr>
              <a:t>Cela nous permet par exemple de savoir qu’il s’agit d’un pied de page, ou d’un élément de la navigation…</a:t>
            </a:r>
          </a:p>
          <a:p>
            <a:pPr lvl="0"/>
            <a:endParaRPr lang="fr-FR" sz="1600" u="sng" dirty="0">
              <a:solidFill>
                <a:schemeClr val="bg1"/>
              </a:solidFill>
            </a:endParaRPr>
          </a:p>
          <a:p>
            <a:pPr lvl="0"/>
            <a:endParaRPr lang="fr-FR" sz="1600" u="sng" dirty="0">
              <a:solidFill>
                <a:schemeClr val="bg1"/>
              </a:solidFill>
            </a:endParaRPr>
          </a:p>
        </p:txBody>
      </p:sp>
      <p:sp>
        <p:nvSpPr>
          <p:cNvPr id="4" name="ZoneTexte 3">
            <a:extLst>
              <a:ext uri="{FF2B5EF4-FFF2-40B4-BE49-F238E27FC236}">
                <a16:creationId xmlns:a16="http://schemas.microsoft.com/office/drawing/2014/main" id="{FA6DD2D7-C5B2-5F12-8750-8AFB9F3508D1}"/>
              </a:ext>
            </a:extLst>
          </p:cNvPr>
          <p:cNvSpPr txBox="1"/>
          <p:nvPr/>
        </p:nvSpPr>
        <p:spPr>
          <a:xfrm>
            <a:off x="2286000" y="1977929"/>
            <a:ext cx="4572000" cy="369332"/>
          </a:xfrm>
          <a:prstGeom prst="rect">
            <a:avLst/>
          </a:prstGeom>
          <a:noFill/>
        </p:spPr>
        <p:txBody>
          <a:bodyPr wrap="square">
            <a:spAutoFit/>
          </a:bodyPr>
          <a:lstStyle/>
          <a:p>
            <a:r>
              <a:rPr lang="fr-FR" dirty="0">
                <a:solidFill>
                  <a:schemeClr val="accent4"/>
                </a:solidFill>
              </a:rPr>
              <a:t>HTML sert d'abord à organiser l'information.</a:t>
            </a:r>
          </a:p>
        </p:txBody>
      </p:sp>
    </p:spTree>
    <p:extLst>
      <p:ext uri="{BB962C8B-B14F-4D97-AF65-F5344CB8AC3E}">
        <p14:creationId xmlns:p14="http://schemas.microsoft.com/office/powerpoint/2010/main" val="31496506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747D6348-3CB9-11C3-64E8-8C317498201B}"/>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15065FD7-91B1-695E-FA25-8D58CAE315CF}"/>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0B2E0E54-E16B-3896-1957-0472FAB7161A}"/>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AA83834E-0209-50D1-3BA9-A26DE95A338F}"/>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rPr>
              <a:t>3. Un langage de balises sémantiques</a:t>
            </a:r>
            <a:endParaRPr lang="en-US" u="sng" dirty="0">
              <a:solidFill>
                <a:schemeClr val="accent2"/>
              </a:solidFill>
            </a:endParaRPr>
          </a:p>
        </p:txBody>
      </p:sp>
      <p:sp>
        <p:nvSpPr>
          <p:cNvPr id="29" name="Rectangle 28">
            <a:extLst>
              <a:ext uri="{FF2B5EF4-FFF2-40B4-BE49-F238E27FC236}">
                <a16:creationId xmlns:a16="http://schemas.microsoft.com/office/drawing/2014/main" id="{1572326E-6F84-EDCB-B254-6C886D4DBEC4}"/>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C54AFB84-8EB7-AF37-D1C5-C693E213989D}"/>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295837A3-CA38-178E-2B9E-D8819D026A6B}"/>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16</a:t>
            </a:fld>
            <a:endParaRPr lang="id-ID" sz="1050" dirty="0">
              <a:solidFill>
                <a:schemeClr val="bg1"/>
              </a:solidFill>
            </a:endParaRPr>
          </a:p>
        </p:txBody>
      </p:sp>
      <p:grpSp>
        <p:nvGrpSpPr>
          <p:cNvPr id="43" name="Group 9">
            <a:extLst>
              <a:ext uri="{FF2B5EF4-FFF2-40B4-BE49-F238E27FC236}">
                <a16:creationId xmlns:a16="http://schemas.microsoft.com/office/drawing/2014/main" id="{4D4F067C-DD7F-A80A-F5AF-152EE0E41D48}"/>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D795C5E7-9D90-A10A-B099-3E04824AB79F}"/>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61F8F199-2B16-85EC-F51F-B779597DB3D3}"/>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C1939FBA-AB5F-E2BE-D77A-516A0FF49AA6}"/>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0412FF3E-24FE-A485-D6F7-E17B3805DE01}"/>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B430C804-DA76-460E-0DD2-3D892FD54C13}"/>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B6B017FE-46AA-6C3A-132C-F326D26858A0}"/>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453F97C-FDE1-5635-2D45-479203B5EF47}"/>
              </a:ext>
            </a:extLst>
          </p:cNvPr>
          <p:cNvSpPr txBox="1"/>
          <p:nvPr/>
        </p:nvSpPr>
        <p:spPr>
          <a:xfrm>
            <a:off x="663073" y="1603186"/>
            <a:ext cx="7553827"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&lt;header&gt;…&lt;/header&gt;</a:t>
            </a:r>
          </a:p>
        </p:txBody>
      </p:sp>
      <p:sp>
        <p:nvSpPr>
          <p:cNvPr id="6" name="TextBox 3">
            <a:extLst>
              <a:ext uri="{FF2B5EF4-FFF2-40B4-BE49-F238E27FC236}">
                <a16:creationId xmlns:a16="http://schemas.microsoft.com/office/drawing/2014/main" id="{DCBA8680-B7DE-8DD1-9A7F-B33616B5D236}"/>
              </a:ext>
            </a:extLst>
          </p:cNvPr>
          <p:cNvSpPr txBox="1"/>
          <p:nvPr/>
        </p:nvSpPr>
        <p:spPr>
          <a:xfrm>
            <a:off x="553595" y="1033266"/>
            <a:ext cx="8045636" cy="369332"/>
          </a:xfrm>
          <a:prstGeom prst="rect">
            <a:avLst/>
          </a:prstGeom>
          <a:noFill/>
        </p:spPr>
        <p:txBody>
          <a:bodyPr wrap="square" rtlCol="0">
            <a:spAutoFit/>
          </a:bodyPr>
          <a:lstStyle/>
          <a:p>
            <a:pPr indent="-324000"/>
            <a:r>
              <a:rPr lang="fr-FR" b="1" dirty="0">
                <a:solidFill>
                  <a:schemeClr val="accent2"/>
                </a:solidFill>
              </a:rPr>
              <a:t>Les balises de sections les plus connues sont les suivantes :</a:t>
            </a:r>
          </a:p>
        </p:txBody>
      </p:sp>
      <p:sp>
        <p:nvSpPr>
          <p:cNvPr id="17" name="TextBox 3">
            <a:extLst>
              <a:ext uri="{FF2B5EF4-FFF2-40B4-BE49-F238E27FC236}">
                <a16:creationId xmlns:a16="http://schemas.microsoft.com/office/drawing/2014/main" id="{C2271DB3-38B5-0FB8-F6BE-CD45F32841AA}"/>
              </a:ext>
            </a:extLst>
          </p:cNvPr>
          <p:cNvSpPr txBox="1"/>
          <p:nvPr/>
        </p:nvSpPr>
        <p:spPr>
          <a:xfrm>
            <a:off x="663073" y="1915325"/>
            <a:ext cx="7836607" cy="338554"/>
          </a:xfrm>
          <a:prstGeom prst="rect">
            <a:avLst/>
          </a:prstGeom>
          <a:noFill/>
        </p:spPr>
        <p:txBody>
          <a:bodyPr wrap="square" rtlCol="0">
            <a:spAutoFit/>
          </a:bodyPr>
          <a:lstStyle/>
          <a:p>
            <a:pPr lvl="0"/>
            <a:r>
              <a:rPr lang="fr-FR" sz="1600" dirty="0">
                <a:solidFill>
                  <a:schemeClr val="bg1"/>
                </a:solidFill>
              </a:rPr>
              <a:t>Définie l’entête du site</a:t>
            </a:r>
          </a:p>
        </p:txBody>
      </p:sp>
      <p:sp>
        <p:nvSpPr>
          <p:cNvPr id="33" name="TextBox 3">
            <a:extLst>
              <a:ext uri="{FF2B5EF4-FFF2-40B4-BE49-F238E27FC236}">
                <a16:creationId xmlns:a16="http://schemas.microsoft.com/office/drawing/2014/main" id="{539C6278-892D-20BB-140B-605D934C6D1D}"/>
              </a:ext>
            </a:extLst>
          </p:cNvPr>
          <p:cNvSpPr txBox="1"/>
          <p:nvPr/>
        </p:nvSpPr>
        <p:spPr>
          <a:xfrm>
            <a:off x="663073" y="2276867"/>
            <a:ext cx="7553827" cy="523220"/>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nav</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nav</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a:p>
            <a:pPr marL="324000" indent="-324000"/>
            <a:endPar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34" name="TextBox 3">
            <a:extLst>
              <a:ext uri="{FF2B5EF4-FFF2-40B4-BE49-F238E27FC236}">
                <a16:creationId xmlns:a16="http://schemas.microsoft.com/office/drawing/2014/main" id="{F26628F0-96C1-CEA9-666F-2713C267B265}"/>
              </a:ext>
            </a:extLst>
          </p:cNvPr>
          <p:cNvSpPr txBox="1"/>
          <p:nvPr/>
        </p:nvSpPr>
        <p:spPr>
          <a:xfrm>
            <a:off x="663073" y="2601706"/>
            <a:ext cx="7836607" cy="338554"/>
          </a:xfrm>
          <a:prstGeom prst="rect">
            <a:avLst/>
          </a:prstGeom>
          <a:noFill/>
        </p:spPr>
        <p:txBody>
          <a:bodyPr wrap="square" rtlCol="0">
            <a:spAutoFit/>
          </a:bodyPr>
          <a:lstStyle/>
          <a:p>
            <a:pPr lvl="0"/>
            <a:r>
              <a:rPr lang="fr-FR" sz="1600" dirty="0">
                <a:solidFill>
                  <a:schemeClr val="bg1"/>
                </a:solidFill>
              </a:rPr>
              <a:t>Un élément de navigation et pas seulement la navigation principale</a:t>
            </a:r>
          </a:p>
        </p:txBody>
      </p:sp>
      <p:sp>
        <p:nvSpPr>
          <p:cNvPr id="35" name="TextBox 3">
            <a:extLst>
              <a:ext uri="{FF2B5EF4-FFF2-40B4-BE49-F238E27FC236}">
                <a16:creationId xmlns:a16="http://schemas.microsoft.com/office/drawing/2014/main" id="{1E2CC5A9-4C23-5BC8-2799-A5A9BFE6C22C}"/>
              </a:ext>
            </a:extLst>
          </p:cNvPr>
          <p:cNvSpPr txBox="1"/>
          <p:nvPr/>
        </p:nvSpPr>
        <p:spPr>
          <a:xfrm>
            <a:off x="663073" y="2938098"/>
            <a:ext cx="7553827"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footer</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footer</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a:t>
            </a:r>
          </a:p>
        </p:txBody>
      </p:sp>
      <p:sp>
        <p:nvSpPr>
          <p:cNvPr id="36" name="TextBox 3">
            <a:extLst>
              <a:ext uri="{FF2B5EF4-FFF2-40B4-BE49-F238E27FC236}">
                <a16:creationId xmlns:a16="http://schemas.microsoft.com/office/drawing/2014/main" id="{CD207737-4D86-D505-8101-7EA89E2049C0}"/>
              </a:ext>
            </a:extLst>
          </p:cNvPr>
          <p:cNvSpPr txBox="1"/>
          <p:nvPr/>
        </p:nvSpPr>
        <p:spPr>
          <a:xfrm>
            <a:off x="663073" y="3262937"/>
            <a:ext cx="7836607" cy="338554"/>
          </a:xfrm>
          <a:prstGeom prst="rect">
            <a:avLst/>
          </a:prstGeom>
          <a:noFill/>
        </p:spPr>
        <p:txBody>
          <a:bodyPr wrap="square" rtlCol="0">
            <a:spAutoFit/>
          </a:bodyPr>
          <a:lstStyle/>
          <a:p>
            <a:pPr lvl="0"/>
            <a:r>
              <a:rPr lang="fr-FR" sz="1600" dirty="0">
                <a:solidFill>
                  <a:schemeClr val="bg1"/>
                </a:solidFill>
              </a:rPr>
              <a:t>Le pied de page dans notre document</a:t>
            </a:r>
          </a:p>
        </p:txBody>
      </p:sp>
      <p:sp>
        <p:nvSpPr>
          <p:cNvPr id="42" name="TextBox 3">
            <a:extLst>
              <a:ext uri="{FF2B5EF4-FFF2-40B4-BE49-F238E27FC236}">
                <a16:creationId xmlns:a16="http://schemas.microsoft.com/office/drawing/2014/main" id="{52F24C35-284C-C663-7165-2C65262CE56F}"/>
              </a:ext>
            </a:extLst>
          </p:cNvPr>
          <p:cNvSpPr txBox="1"/>
          <p:nvPr/>
        </p:nvSpPr>
        <p:spPr>
          <a:xfrm>
            <a:off x="663073" y="3645511"/>
            <a:ext cx="7553827"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&lt;main&gt;…&lt;/main&gt;</a:t>
            </a:r>
          </a:p>
        </p:txBody>
      </p:sp>
      <p:sp>
        <p:nvSpPr>
          <p:cNvPr id="48" name="TextBox 3">
            <a:extLst>
              <a:ext uri="{FF2B5EF4-FFF2-40B4-BE49-F238E27FC236}">
                <a16:creationId xmlns:a16="http://schemas.microsoft.com/office/drawing/2014/main" id="{4FE28894-8E85-B6AF-6362-BF496A030604}"/>
              </a:ext>
            </a:extLst>
          </p:cNvPr>
          <p:cNvSpPr txBox="1"/>
          <p:nvPr/>
        </p:nvSpPr>
        <p:spPr>
          <a:xfrm>
            <a:off x="650373" y="3970350"/>
            <a:ext cx="7836607" cy="338554"/>
          </a:xfrm>
          <a:prstGeom prst="rect">
            <a:avLst/>
          </a:prstGeom>
          <a:noFill/>
        </p:spPr>
        <p:txBody>
          <a:bodyPr wrap="square" rtlCol="0">
            <a:spAutoFit/>
          </a:bodyPr>
          <a:lstStyle/>
          <a:p>
            <a:pPr lvl="0"/>
            <a:r>
              <a:rPr lang="fr-FR" sz="1600" dirty="0">
                <a:solidFill>
                  <a:schemeClr val="bg1"/>
                </a:solidFill>
              </a:rPr>
              <a:t>La balise &lt;main&gt; contient le contenu principal et unique de la page.</a:t>
            </a:r>
          </a:p>
        </p:txBody>
      </p:sp>
      <p:sp>
        <p:nvSpPr>
          <p:cNvPr id="49" name="TextBox 3">
            <a:extLst>
              <a:ext uri="{FF2B5EF4-FFF2-40B4-BE49-F238E27FC236}">
                <a16:creationId xmlns:a16="http://schemas.microsoft.com/office/drawing/2014/main" id="{0E7EE19A-AC21-82D3-F198-260C0DCE23AB}"/>
              </a:ext>
            </a:extLst>
          </p:cNvPr>
          <p:cNvSpPr txBox="1"/>
          <p:nvPr/>
        </p:nvSpPr>
        <p:spPr>
          <a:xfrm>
            <a:off x="679955" y="4322147"/>
            <a:ext cx="7553827"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&lt;section&gt;…&lt;/section&gt;</a:t>
            </a:r>
          </a:p>
        </p:txBody>
      </p:sp>
      <p:sp>
        <p:nvSpPr>
          <p:cNvPr id="50" name="TextBox 3">
            <a:extLst>
              <a:ext uri="{FF2B5EF4-FFF2-40B4-BE49-F238E27FC236}">
                <a16:creationId xmlns:a16="http://schemas.microsoft.com/office/drawing/2014/main" id="{13ED4B7E-D170-E1AA-01F2-FEC8A5C5A04F}"/>
              </a:ext>
            </a:extLst>
          </p:cNvPr>
          <p:cNvSpPr txBox="1"/>
          <p:nvPr/>
        </p:nvSpPr>
        <p:spPr>
          <a:xfrm>
            <a:off x="705355" y="4646986"/>
            <a:ext cx="7836607" cy="338554"/>
          </a:xfrm>
          <a:prstGeom prst="rect">
            <a:avLst/>
          </a:prstGeom>
          <a:noFill/>
        </p:spPr>
        <p:txBody>
          <a:bodyPr wrap="square" rtlCol="0">
            <a:spAutoFit/>
          </a:bodyPr>
          <a:lstStyle/>
          <a:p>
            <a:pPr lvl="0"/>
            <a:r>
              <a:rPr lang="fr-FR" sz="1600" dirty="0">
                <a:solidFill>
                  <a:schemeClr val="bg1"/>
                </a:solidFill>
              </a:rPr>
              <a:t>Une zone d’information. Par exemple toute la rubrique d’actualités.</a:t>
            </a:r>
          </a:p>
        </p:txBody>
      </p:sp>
      <p:sp>
        <p:nvSpPr>
          <p:cNvPr id="51" name="TextBox 3">
            <a:extLst>
              <a:ext uri="{FF2B5EF4-FFF2-40B4-BE49-F238E27FC236}">
                <a16:creationId xmlns:a16="http://schemas.microsoft.com/office/drawing/2014/main" id="{77F63FD7-C8CF-5D09-344E-9E9456668F2B}"/>
              </a:ext>
            </a:extLst>
          </p:cNvPr>
          <p:cNvSpPr txBox="1"/>
          <p:nvPr/>
        </p:nvSpPr>
        <p:spPr>
          <a:xfrm>
            <a:off x="686424" y="4983378"/>
            <a:ext cx="7553827"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&lt;article&gt;…&lt;/article&gt;</a:t>
            </a:r>
          </a:p>
        </p:txBody>
      </p:sp>
      <p:sp>
        <p:nvSpPr>
          <p:cNvPr id="52" name="TextBox 3">
            <a:extLst>
              <a:ext uri="{FF2B5EF4-FFF2-40B4-BE49-F238E27FC236}">
                <a16:creationId xmlns:a16="http://schemas.microsoft.com/office/drawing/2014/main" id="{FEE50C57-7591-C307-85B3-0CC7561CB60D}"/>
              </a:ext>
            </a:extLst>
          </p:cNvPr>
          <p:cNvSpPr txBox="1"/>
          <p:nvPr/>
        </p:nvSpPr>
        <p:spPr>
          <a:xfrm>
            <a:off x="749925" y="5308217"/>
            <a:ext cx="7466976" cy="584775"/>
          </a:xfrm>
          <a:prstGeom prst="rect">
            <a:avLst/>
          </a:prstGeom>
          <a:noFill/>
        </p:spPr>
        <p:txBody>
          <a:bodyPr wrap="square" rtlCol="0">
            <a:spAutoFit/>
          </a:bodyPr>
          <a:lstStyle/>
          <a:p>
            <a:pPr lvl="0"/>
            <a:r>
              <a:rPr lang="fr-FR" sz="1600" dirty="0">
                <a:solidFill>
                  <a:schemeClr val="bg1"/>
                </a:solidFill>
              </a:rPr>
              <a:t>Une portion de texte, un article ou une actualité. Il se situe généralement à l’intérieur d’une section</a:t>
            </a:r>
          </a:p>
        </p:txBody>
      </p:sp>
      <p:sp>
        <p:nvSpPr>
          <p:cNvPr id="3" name="Rectangle 1">
            <a:extLst>
              <a:ext uri="{FF2B5EF4-FFF2-40B4-BE49-F238E27FC236}">
                <a16:creationId xmlns:a16="http://schemas.microsoft.com/office/drawing/2014/main" id="{A19B73AF-C8D7-A204-5A27-43A62CFFEF4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chemeClr val="tx1"/>
                </a:solidFill>
                <a:effectLst/>
                <a:latin typeface="Arial" panose="020B0604020202020204" pitchFamily="34" charset="0"/>
              </a:rPr>
              <a:t>La balise </a:t>
            </a:r>
            <a:r>
              <a:rPr kumimoji="0" lang="fr-FR" altLang="fr-FR" sz="1000" b="0" i="0" u="none" strike="noStrike" cap="none" normalizeH="0" baseline="0">
                <a:ln>
                  <a:noFill/>
                </a:ln>
                <a:solidFill>
                  <a:schemeClr val="tx1"/>
                </a:solidFill>
                <a:effectLst/>
                <a:latin typeface="Arial Unicode MS"/>
              </a:rPr>
              <a:t>&lt;main&gt;</a:t>
            </a:r>
            <a:r>
              <a:rPr kumimoji="0" lang="fr-FR" altLang="fr-FR" sz="700" b="0" i="0" u="none" strike="noStrike" cap="none" normalizeH="0" baseline="0">
                <a:ln>
                  <a:noFill/>
                </a:ln>
                <a:solidFill>
                  <a:schemeClr val="tx1"/>
                </a:solidFill>
                <a:effectLst/>
              </a:rPr>
              <a:t> contient le contenu principal et unique de la page.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250BA67C-1612-5BDD-73FC-FE2C9B6250D3}"/>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chemeClr val="tx1"/>
                </a:solidFill>
                <a:effectLst/>
                <a:latin typeface="Arial" panose="020B0604020202020204" pitchFamily="34" charset="0"/>
              </a:rPr>
              <a:t>La balise </a:t>
            </a:r>
            <a:r>
              <a:rPr kumimoji="0" lang="fr-FR" altLang="fr-FR" sz="1000" b="0" i="0" u="none" strike="noStrike" cap="none" normalizeH="0" baseline="0">
                <a:ln>
                  <a:noFill/>
                </a:ln>
                <a:solidFill>
                  <a:schemeClr val="tx1"/>
                </a:solidFill>
                <a:effectLst/>
                <a:latin typeface="Arial Unicode MS"/>
              </a:rPr>
              <a:t>&lt;main&gt;</a:t>
            </a:r>
            <a:r>
              <a:rPr kumimoji="0" lang="fr-FR" altLang="fr-FR" sz="700" b="0" i="0" u="none" strike="noStrike" cap="none" normalizeH="0" baseline="0">
                <a:ln>
                  <a:noFill/>
                </a:ln>
                <a:solidFill>
                  <a:schemeClr val="tx1"/>
                </a:solidFill>
                <a:effectLst/>
              </a:rPr>
              <a:t> contient le contenu principal et unique de la page.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43956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FDAB3-D8BD-AFF8-5507-4090CC28B3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C6529-A4DA-AC1B-E2AF-DC052130FA08}"/>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Rectangle 4">
            <a:extLst>
              <a:ext uri="{FF2B5EF4-FFF2-40B4-BE49-F238E27FC236}">
                <a16:creationId xmlns:a16="http://schemas.microsoft.com/office/drawing/2014/main" id="{4855EB4E-C26F-0642-6C33-C6A4EEADB270}"/>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 name="TextBox 8">
            <a:extLst>
              <a:ext uri="{FF2B5EF4-FFF2-40B4-BE49-F238E27FC236}">
                <a16:creationId xmlns:a16="http://schemas.microsoft.com/office/drawing/2014/main" id="{130FC1EF-C053-C23A-044B-6D9F52FE2DC6}"/>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17</a:t>
            </a:fld>
            <a:endParaRPr lang="id-ID" sz="1050" dirty="0">
              <a:solidFill>
                <a:schemeClr val="bg1"/>
              </a:solidFill>
            </a:endParaRPr>
          </a:p>
        </p:txBody>
      </p:sp>
      <p:grpSp>
        <p:nvGrpSpPr>
          <p:cNvPr id="7" name="Group 9">
            <a:extLst>
              <a:ext uri="{FF2B5EF4-FFF2-40B4-BE49-F238E27FC236}">
                <a16:creationId xmlns:a16="http://schemas.microsoft.com/office/drawing/2014/main" id="{06A662E4-C5E3-0743-6C49-D4923BF27F79}"/>
              </a:ext>
            </a:extLst>
          </p:cNvPr>
          <p:cNvGrpSpPr/>
          <p:nvPr/>
        </p:nvGrpSpPr>
        <p:grpSpPr>
          <a:xfrm>
            <a:off x="260564" y="6409324"/>
            <a:ext cx="168062" cy="221156"/>
            <a:chOff x="4328868" y="5502988"/>
            <a:chExt cx="500307" cy="493774"/>
          </a:xfrm>
        </p:grpSpPr>
        <p:sp>
          <p:nvSpPr>
            <p:cNvPr id="8" name="Freeform 10">
              <a:hlinkClick r:id="" action="ppaction://hlinkshowjump?jump=previousslide"/>
              <a:extLst>
                <a:ext uri="{FF2B5EF4-FFF2-40B4-BE49-F238E27FC236}">
                  <a16:creationId xmlns:a16="http://schemas.microsoft.com/office/drawing/2014/main" id="{22BEFB73-54AA-00C7-E26D-63366BDC4442}"/>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9" name="Freeform 11">
              <a:hlinkClick r:id="" action="ppaction://hlinkshowjump?jump=previousslide"/>
              <a:extLst>
                <a:ext uri="{FF2B5EF4-FFF2-40B4-BE49-F238E27FC236}">
                  <a16:creationId xmlns:a16="http://schemas.microsoft.com/office/drawing/2014/main" id="{21A1A8CF-A112-8D76-72E5-560D7ECC9B41}"/>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10" name="Group 12">
            <a:extLst>
              <a:ext uri="{FF2B5EF4-FFF2-40B4-BE49-F238E27FC236}">
                <a16:creationId xmlns:a16="http://schemas.microsoft.com/office/drawing/2014/main" id="{0A85B1C1-E41A-909E-CD5B-872C87AE961B}"/>
              </a:ext>
            </a:extLst>
          </p:cNvPr>
          <p:cNvGrpSpPr/>
          <p:nvPr/>
        </p:nvGrpSpPr>
        <p:grpSpPr>
          <a:xfrm flipH="1">
            <a:off x="700282" y="6409324"/>
            <a:ext cx="168062" cy="221156"/>
            <a:chOff x="4328868" y="5502988"/>
            <a:chExt cx="500307" cy="493774"/>
          </a:xfrm>
        </p:grpSpPr>
        <p:sp>
          <p:nvSpPr>
            <p:cNvPr id="11" name="Freeform 13">
              <a:hlinkClick r:id="" action="ppaction://hlinkshowjump?jump=nextslide"/>
              <a:extLst>
                <a:ext uri="{FF2B5EF4-FFF2-40B4-BE49-F238E27FC236}">
                  <a16:creationId xmlns:a16="http://schemas.microsoft.com/office/drawing/2014/main" id="{6D734BA5-EB8C-51B6-379E-8A214526A2E4}"/>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2" name="Freeform 14">
              <a:hlinkClick r:id="" action="ppaction://hlinkshowjump?jump=nextslide"/>
              <a:extLst>
                <a:ext uri="{FF2B5EF4-FFF2-40B4-BE49-F238E27FC236}">
                  <a16:creationId xmlns:a16="http://schemas.microsoft.com/office/drawing/2014/main" id="{FB2ED133-5539-2B96-85F2-D8A950E0C4AE}"/>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3" name="Straight Connector 15">
            <a:extLst>
              <a:ext uri="{FF2B5EF4-FFF2-40B4-BE49-F238E27FC236}">
                <a16:creationId xmlns:a16="http://schemas.microsoft.com/office/drawing/2014/main" id="{ED7C2058-B82A-3CC9-22BE-61DCAF7EE00B}"/>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7DE46489-296F-6D9A-4E1F-35402449B8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0008" y="0"/>
            <a:ext cx="5303056" cy="6871338"/>
          </a:xfrm>
          <a:prstGeom prst="rect">
            <a:avLst/>
          </a:prstGeom>
        </p:spPr>
      </p:pic>
      <p:sp>
        <p:nvSpPr>
          <p:cNvPr id="15" name="Rectangle 14">
            <a:extLst>
              <a:ext uri="{FF2B5EF4-FFF2-40B4-BE49-F238E27FC236}">
                <a16:creationId xmlns:a16="http://schemas.microsoft.com/office/drawing/2014/main" id="{D56A6F7E-23EC-DE72-C3FC-FF651DE05FFB}"/>
              </a:ext>
            </a:extLst>
          </p:cNvPr>
          <p:cNvSpPr/>
          <p:nvPr/>
        </p:nvSpPr>
        <p:spPr>
          <a:xfrm>
            <a:off x="2484408" y="2147977"/>
            <a:ext cx="3933645" cy="354545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ZoneTexte 15">
            <a:extLst>
              <a:ext uri="{FF2B5EF4-FFF2-40B4-BE49-F238E27FC236}">
                <a16:creationId xmlns:a16="http://schemas.microsoft.com/office/drawing/2014/main" id="{4694B598-C10A-14AC-2F97-069953B8FB37}"/>
              </a:ext>
            </a:extLst>
          </p:cNvPr>
          <p:cNvSpPr txBox="1"/>
          <p:nvPr/>
        </p:nvSpPr>
        <p:spPr>
          <a:xfrm>
            <a:off x="6418053" y="3551373"/>
            <a:ext cx="1119245" cy="369332"/>
          </a:xfrm>
          <a:prstGeom prst="rect">
            <a:avLst/>
          </a:prstGeom>
          <a:noFill/>
        </p:spPr>
        <p:txBody>
          <a:bodyPr wrap="square" rtlCol="0">
            <a:spAutoFit/>
          </a:bodyPr>
          <a:lstStyle/>
          <a:p>
            <a:r>
              <a:rPr lang="fr-FR" dirty="0">
                <a:solidFill>
                  <a:srgbClr val="FF0000"/>
                </a:solidFill>
              </a:rPr>
              <a:t>&lt;main&gt;</a:t>
            </a:r>
          </a:p>
        </p:txBody>
      </p:sp>
    </p:spTree>
    <p:extLst>
      <p:ext uri="{BB962C8B-B14F-4D97-AF65-F5344CB8AC3E}">
        <p14:creationId xmlns:p14="http://schemas.microsoft.com/office/powerpoint/2010/main" val="720832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032C3A48-6903-DA06-FA7C-38F96235C53A}"/>
            </a:ext>
          </a:extLst>
        </p:cNvPr>
        <p:cNvGrpSpPr/>
        <p:nvPr/>
      </p:nvGrpSpPr>
      <p:grpSpPr>
        <a:xfrm>
          <a:off x="0" y="0"/>
          <a:ext cx="0" cy="0"/>
          <a:chOff x="0" y="0"/>
          <a:chExt cx="0" cy="0"/>
        </a:xfrm>
      </p:grpSpPr>
      <p:sp>
        <p:nvSpPr>
          <p:cNvPr id="16" name="TextBox 3">
            <a:extLst>
              <a:ext uri="{FF2B5EF4-FFF2-40B4-BE49-F238E27FC236}">
                <a16:creationId xmlns:a16="http://schemas.microsoft.com/office/drawing/2014/main" id="{7E47EDB5-D78F-2DF7-C53D-C4C86FC7B108}"/>
              </a:ext>
            </a:extLst>
          </p:cNvPr>
          <p:cNvSpPr txBox="1"/>
          <p:nvPr/>
        </p:nvSpPr>
        <p:spPr>
          <a:xfrm>
            <a:off x="772328" y="6299948"/>
            <a:ext cx="7776356" cy="30777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&lt;p&gt;ce texte sera &lt;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span</a:t>
            </a:r>
            <a:r>
              <a:rPr lang="fr-FR" sz="1400">
                <a:solidFill>
                  <a:schemeClr val="bg2"/>
                </a:solidFill>
                <a:latin typeface="Fira Code" panose="020B0809050000020004" pitchFamily="49" charset="0"/>
                <a:ea typeface="Fira Code" panose="020B0809050000020004" pitchFamily="49" charset="0"/>
                <a:cs typeface="Fira Code" panose="020B0809050000020004" pitchFamily="49" charset="0"/>
              </a:rPr>
              <a:t>&gt;différent</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4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span</a:t>
            </a: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&gt;&lt;/p&gt;</a:t>
            </a:r>
          </a:p>
        </p:txBody>
      </p:sp>
      <p:sp>
        <p:nvSpPr>
          <p:cNvPr id="73" name="Rectangle 72">
            <a:extLst>
              <a:ext uri="{FF2B5EF4-FFF2-40B4-BE49-F238E27FC236}">
                <a16:creationId xmlns:a16="http://schemas.microsoft.com/office/drawing/2014/main" id="{4EE18D75-02F2-0347-6D83-51A032857866}"/>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9B15CD7C-7075-81C6-56E7-17A10C518F05}"/>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F2FF1753-C5B5-2172-A4E2-6ADD20ABA939}"/>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Un langage de balises sémantiques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77DD4A07-071E-680C-0DCC-4A41042AA0D0}"/>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871CA572-75BF-B7BF-51A2-75569A2B61E9}"/>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E4EBB4CE-C661-76FC-3843-DED30A013614}"/>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18</a:t>
            </a:fld>
            <a:endParaRPr lang="id-ID" sz="1050" dirty="0">
              <a:solidFill>
                <a:schemeClr val="bg1"/>
              </a:solidFill>
            </a:endParaRPr>
          </a:p>
        </p:txBody>
      </p:sp>
      <p:sp>
        <p:nvSpPr>
          <p:cNvPr id="23" name="TextBox 3">
            <a:extLst>
              <a:ext uri="{FF2B5EF4-FFF2-40B4-BE49-F238E27FC236}">
                <a16:creationId xmlns:a16="http://schemas.microsoft.com/office/drawing/2014/main" id="{802E0F97-C0A7-E5DD-1007-752E5236E4C0}"/>
              </a:ext>
            </a:extLst>
          </p:cNvPr>
          <p:cNvSpPr txBox="1"/>
          <p:nvPr/>
        </p:nvSpPr>
        <p:spPr>
          <a:xfrm>
            <a:off x="0" y="927937"/>
            <a:ext cx="9143999" cy="461665"/>
          </a:xfrm>
          <a:prstGeom prst="rect">
            <a:avLst/>
          </a:prstGeom>
          <a:noFill/>
        </p:spPr>
        <p:txBody>
          <a:bodyPr wrap="square" rtlCol="0">
            <a:spAutoFit/>
          </a:bodyPr>
          <a:lstStyle/>
          <a:p>
            <a:pPr algn="ctr"/>
            <a:r>
              <a:rPr lang="fr-FR" sz="2400" b="1" dirty="0">
                <a:solidFill>
                  <a:schemeClr val="accent2"/>
                </a:solidFill>
              </a:rPr>
              <a:t>BALISES SEMANTIQUES / NON-SÉMANTIQUES</a:t>
            </a:r>
          </a:p>
        </p:txBody>
      </p:sp>
      <p:sp>
        <p:nvSpPr>
          <p:cNvPr id="7" name="Oval 3">
            <a:extLst>
              <a:ext uri="{FF2B5EF4-FFF2-40B4-BE49-F238E27FC236}">
                <a16:creationId xmlns:a16="http://schemas.microsoft.com/office/drawing/2014/main" id="{3EA10E8C-56B8-447D-A875-5ED95DC63A63}"/>
              </a:ext>
            </a:extLst>
          </p:cNvPr>
          <p:cNvSpPr/>
          <p:nvPr/>
        </p:nvSpPr>
        <p:spPr>
          <a:xfrm>
            <a:off x="526600" y="156580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9" name="TextBox 3">
            <a:extLst>
              <a:ext uri="{FF2B5EF4-FFF2-40B4-BE49-F238E27FC236}">
                <a16:creationId xmlns:a16="http://schemas.microsoft.com/office/drawing/2014/main" id="{9C140AB5-85F3-8FF9-D6DC-4207A8D1B1D9}"/>
              </a:ext>
            </a:extLst>
          </p:cNvPr>
          <p:cNvSpPr txBox="1"/>
          <p:nvPr/>
        </p:nvSpPr>
        <p:spPr>
          <a:xfrm>
            <a:off x="673704" y="3660843"/>
            <a:ext cx="8045636" cy="646331"/>
          </a:xfrm>
          <a:prstGeom prst="rect">
            <a:avLst/>
          </a:prstGeom>
          <a:noFill/>
        </p:spPr>
        <p:txBody>
          <a:bodyPr wrap="square" rtlCol="0">
            <a:spAutoFit/>
          </a:bodyPr>
          <a:lstStyle/>
          <a:p>
            <a:pPr indent="-324000"/>
            <a:r>
              <a:rPr lang="fr-FR" b="1" dirty="0">
                <a:solidFill>
                  <a:schemeClr val="accent2"/>
                </a:solidFill>
              </a:rPr>
              <a:t>Il existe 2 balises universelles, non sémantiques que l’on utilise pour nos besoins de mise en page :</a:t>
            </a:r>
          </a:p>
        </p:txBody>
      </p:sp>
      <p:sp>
        <p:nvSpPr>
          <p:cNvPr id="10" name="Oval 3">
            <a:extLst>
              <a:ext uri="{FF2B5EF4-FFF2-40B4-BE49-F238E27FC236}">
                <a16:creationId xmlns:a16="http://schemas.microsoft.com/office/drawing/2014/main" id="{34E6DEF2-9DC3-80C2-7A6F-22AA16E283B4}"/>
              </a:ext>
            </a:extLst>
          </p:cNvPr>
          <p:cNvSpPr/>
          <p:nvPr/>
        </p:nvSpPr>
        <p:spPr>
          <a:xfrm>
            <a:off x="542305" y="2684117"/>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TextBox 3">
            <a:extLst>
              <a:ext uri="{FF2B5EF4-FFF2-40B4-BE49-F238E27FC236}">
                <a16:creationId xmlns:a16="http://schemas.microsoft.com/office/drawing/2014/main" id="{977A4D36-44CE-B585-B03A-1883F831CB31}"/>
              </a:ext>
            </a:extLst>
          </p:cNvPr>
          <p:cNvSpPr txBox="1"/>
          <p:nvPr/>
        </p:nvSpPr>
        <p:spPr>
          <a:xfrm>
            <a:off x="772327" y="4686323"/>
            <a:ext cx="7776356" cy="954107"/>
          </a:xfrm>
          <a:prstGeom prst="rect">
            <a:avLst/>
          </a:prstGeom>
          <a:solidFill>
            <a:schemeClr val="accent6"/>
          </a:solidFill>
        </p:spPr>
        <p:txBody>
          <a:bodyPr wrap="square" rtlCol="0">
            <a:spAutoFit/>
          </a:bodyPr>
          <a:lstStyle/>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&lt;div&gt; </a:t>
            </a:r>
          </a:p>
          <a:p>
            <a:pPr marL="781200" lvl="1"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&lt;div&gt;colonne de gauche&lt;/div&gt;</a:t>
            </a:r>
          </a:p>
          <a:p>
            <a:pPr marL="781200" lvl="1"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&lt;div&gt;colonne de droite&lt;/div&gt;</a:t>
            </a:r>
          </a:p>
          <a:p>
            <a:pPr marL="324000" indent="-324000"/>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&lt;/div&gt;</a:t>
            </a:r>
          </a:p>
        </p:txBody>
      </p:sp>
      <p:sp>
        <p:nvSpPr>
          <p:cNvPr id="11" name="TextBox 3">
            <a:extLst>
              <a:ext uri="{FF2B5EF4-FFF2-40B4-BE49-F238E27FC236}">
                <a16:creationId xmlns:a16="http://schemas.microsoft.com/office/drawing/2014/main" id="{F93E954C-49DB-E683-3E62-F5B616882E70}"/>
              </a:ext>
            </a:extLst>
          </p:cNvPr>
          <p:cNvSpPr txBox="1"/>
          <p:nvPr/>
        </p:nvSpPr>
        <p:spPr>
          <a:xfrm>
            <a:off x="709231" y="4317961"/>
            <a:ext cx="8015997" cy="338554"/>
          </a:xfrm>
          <a:prstGeom prst="rect">
            <a:avLst/>
          </a:prstGeom>
          <a:noFill/>
        </p:spPr>
        <p:txBody>
          <a:bodyPr wrap="square" rtlCol="0">
            <a:spAutoFit/>
          </a:bodyPr>
          <a:lstStyle/>
          <a:p>
            <a:pPr lvl="0"/>
            <a:r>
              <a:rPr lang="fr-FR" sz="1600" b="1" dirty="0">
                <a:solidFill>
                  <a:schemeClr val="accent4"/>
                </a:solidFill>
              </a:rPr>
              <a:t>&lt;div&gt; </a:t>
            </a:r>
            <a:r>
              <a:rPr lang="fr-FR" sz="1600" dirty="0">
                <a:solidFill>
                  <a:schemeClr val="bg1"/>
                </a:solidFill>
              </a:rPr>
              <a:t>est une balise de type « </a:t>
            </a:r>
            <a:r>
              <a:rPr lang="fr-FR" sz="1600" dirty="0">
                <a:solidFill>
                  <a:schemeClr val="accent4"/>
                </a:solidFill>
              </a:rPr>
              <a:t>block »</a:t>
            </a:r>
            <a:r>
              <a:rPr lang="fr-FR" sz="1600" dirty="0">
                <a:solidFill>
                  <a:schemeClr val="bg1"/>
                </a:solidFill>
              </a:rPr>
              <a:t>, utilisée pour créer une architecture</a:t>
            </a:r>
          </a:p>
        </p:txBody>
      </p:sp>
      <p:sp>
        <p:nvSpPr>
          <p:cNvPr id="8" name="Oval 3">
            <a:extLst>
              <a:ext uri="{FF2B5EF4-FFF2-40B4-BE49-F238E27FC236}">
                <a16:creationId xmlns:a16="http://schemas.microsoft.com/office/drawing/2014/main" id="{06675D25-42CE-F5F1-5209-3CE86BFC165F}"/>
              </a:ext>
            </a:extLst>
          </p:cNvPr>
          <p:cNvSpPr/>
          <p:nvPr/>
        </p:nvSpPr>
        <p:spPr>
          <a:xfrm>
            <a:off x="568602" y="381462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3">
            <a:extLst>
              <a:ext uri="{FF2B5EF4-FFF2-40B4-BE49-F238E27FC236}">
                <a16:creationId xmlns:a16="http://schemas.microsoft.com/office/drawing/2014/main" id="{88BDE9A1-247D-A0F2-7B7D-7A6B311CA7FD}"/>
              </a:ext>
            </a:extLst>
          </p:cNvPr>
          <p:cNvSpPr txBox="1"/>
          <p:nvPr/>
        </p:nvSpPr>
        <p:spPr>
          <a:xfrm>
            <a:off x="703343" y="5647923"/>
            <a:ext cx="8015997" cy="584775"/>
          </a:xfrm>
          <a:prstGeom prst="rect">
            <a:avLst/>
          </a:prstGeom>
          <a:noFill/>
        </p:spPr>
        <p:txBody>
          <a:bodyPr wrap="square" rtlCol="0">
            <a:spAutoFit/>
          </a:bodyPr>
          <a:lstStyle/>
          <a:p>
            <a:pPr lvl="0"/>
            <a:r>
              <a:rPr lang="fr-FR" sz="1600" b="1" dirty="0">
                <a:solidFill>
                  <a:schemeClr val="accent4"/>
                </a:solidFill>
              </a:rPr>
              <a:t>&lt;</a:t>
            </a:r>
            <a:r>
              <a:rPr lang="fr-FR" sz="1600" b="1" dirty="0" err="1">
                <a:solidFill>
                  <a:schemeClr val="accent4"/>
                </a:solidFill>
              </a:rPr>
              <a:t>span</a:t>
            </a:r>
            <a:r>
              <a:rPr lang="fr-FR" sz="1600" b="1" dirty="0">
                <a:solidFill>
                  <a:schemeClr val="accent4"/>
                </a:solidFill>
              </a:rPr>
              <a:t>&gt; </a:t>
            </a:r>
            <a:r>
              <a:rPr lang="fr-FR" sz="1600" dirty="0">
                <a:solidFill>
                  <a:schemeClr val="bg1"/>
                </a:solidFill>
              </a:rPr>
              <a:t>est une balise de type « </a:t>
            </a:r>
            <a:r>
              <a:rPr lang="fr-FR" sz="1600" dirty="0" err="1">
                <a:solidFill>
                  <a:schemeClr val="accent4"/>
                </a:solidFill>
              </a:rPr>
              <a:t>inline</a:t>
            </a:r>
            <a:r>
              <a:rPr lang="fr-FR" sz="1600" dirty="0">
                <a:solidFill>
                  <a:schemeClr val="accent4"/>
                </a:solidFill>
              </a:rPr>
              <a:t> »</a:t>
            </a:r>
            <a:r>
              <a:rPr lang="fr-FR" sz="1600" dirty="0">
                <a:solidFill>
                  <a:schemeClr val="bg1"/>
                </a:solidFill>
              </a:rPr>
              <a:t>, utilisée pour traiter graphiquement des portions de textes (ajouter du gras, de l’italique…)</a:t>
            </a:r>
          </a:p>
        </p:txBody>
      </p:sp>
      <p:sp>
        <p:nvSpPr>
          <p:cNvPr id="15" name="TextBox 3">
            <a:extLst>
              <a:ext uri="{FF2B5EF4-FFF2-40B4-BE49-F238E27FC236}">
                <a16:creationId xmlns:a16="http://schemas.microsoft.com/office/drawing/2014/main" id="{C68C70EC-1BC4-BB70-77F9-86D5145B2D40}"/>
              </a:ext>
            </a:extLst>
          </p:cNvPr>
          <p:cNvSpPr txBox="1"/>
          <p:nvPr/>
        </p:nvSpPr>
        <p:spPr>
          <a:xfrm>
            <a:off x="645731" y="2548627"/>
            <a:ext cx="8015997" cy="1077218"/>
          </a:xfrm>
          <a:prstGeom prst="rect">
            <a:avLst/>
          </a:prstGeom>
          <a:noFill/>
        </p:spPr>
        <p:txBody>
          <a:bodyPr wrap="square" rtlCol="0">
            <a:spAutoFit/>
          </a:bodyPr>
          <a:lstStyle/>
          <a:p>
            <a:pPr lvl="0"/>
            <a:r>
              <a:rPr lang="fr-FR" sz="1600" dirty="0">
                <a:solidFill>
                  <a:schemeClr val="bg1"/>
                </a:solidFill>
              </a:rPr>
              <a:t>La sémantique </a:t>
            </a:r>
            <a:r>
              <a:rPr lang="fr-FR" sz="1600" b="1" dirty="0">
                <a:solidFill>
                  <a:schemeClr val="accent4"/>
                </a:solidFill>
              </a:rPr>
              <a:t>permet de qualifier les informations du document HTML</a:t>
            </a:r>
            <a:r>
              <a:rPr lang="fr-FR" sz="1600" dirty="0">
                <a:solidFill>
                  <a:schemeClr val="bg1"/>
                </a:solidFill>
              </a:rPr>
              <a:t>.</a:t>
            </a:r>
          </a:p>
          <a:p>
            <a:pPr lvl="0"/>
            <a:r>
              <a:rPr lang="fr-FR" sz="1600" dirty="0">
                <a:solidFill>
                  <a:schemeClr val="bg1"/>
                </a:solidFill>
              </a:rPr>
              <a:t>A titre d’exemple, il est possible de deviner que cette séquence de chiffres (06 12 34 56 78) est un numéro de téléphone. L’usage d’une balise HTML sémantique permet de l’indiquer dans le code, et permet de qualifier cette information pour les moteurs de recherche.</a:t>
            </a:r>
          </a:p>
        </p:txBody>
      </p:sp>
      <p:sp>
        <p:nvSpPr>
          <p:cNvPr id="3" name="TextBox 3">
            <a:extLst>
              <a:ext uri="{FF2B5EF4-FFF2-40B4-BE49-F238E27FC236}">
                <a16:creationId xmlns:a16="http://schemas.microsoft.com/office/drawing/2014/main" id="{EA24716B-AB20-CEE9-382D-E2E5E0706321}"/>
              </a:ext>
            </a:extLst>
          </p:cNvPr>
          <p:cNvSpPr txBox="1"/>
          <p:nvPr/>
        </p:nvSpPr>
        <p:spPr>
          <a:xfrm>
            <a:off x="619434" y="1430333"/>
            <a:ext cx="8045636" cy="1077218"/>
          </a:xfrm>
          <a:prstGeom prst="rect">
            <a:avLst/>
          </a:prstGeom>
          <a:noFill/>
        </p:spPr>
        <p:txBody>
          <a:bodyPr wrap="square" rtlCol="0">
            <a:spAutoFit/>
          </a:bodyPr>
          <a:lstStyle/>
          <a:p>
            <a:pPr indent="-324000"/>
            <a:r>
              <a:rPr lang="fr-FR" sz="1600" dirty="0">
                <a:solidFill>
                  <a:schemeClr val="bg1"/>
                </a:solidFill>
              </a:rPr>
              <a:t>La sémantique du document HTML est déterminée par le nom de la balise que l’on emploi. </a:t>
            </a:r>
          </a:p>
          <a:p>
            <a:pPr indent="-324000"/>
            <a:r>
              <a:rPr lang="fr-FR" sz="1600" dirty="0">
                <a:solidFill>
                  <a:schemeClr val="bg1"/>
                </a:solidFill>
              </a:rPr>
              <a:t>Une balise a un caractère sémantique (va qualifier un contenu) ou non sémantique (esthétique)</a:t>
            </a:r>
          </a:p>
          <a:p>
            <a:pPr lvl="0"/>
            <a:r>
              <a:rPr lang="fr-FR" sz="1600" dirty="0">
                <a:solidFill>
                  <a:schemeClr val="bg1"/>
                </a:solidFill>
              </a:rPr>
              <a:t>Les moteurs de recherche et les IA utilisent la structure du document pour mieux comprendre son contenu.</a:t>
            </a:r>
          </a:p>
        </p:txBody>
      </p:sp>
    </p:spTree>
    <p:extLst>
      <p:ext uri="{BB962C8B-B14F-4D97-AF65-F5344CB8AC3E}">
        <p14:creationId xmlns:p14="http://schemas.microsoft.com/office/powerpoint/2010/main" val="21987051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0"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032C3A48-6903-DA06-FA7C-38F96235C53A}"/>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4EE18D75-02F2-0347-6D83-51A032857866}"/>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9B15CD7C-7075-81C6-56E7-17A10C518F05}"/>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F2FF1753-C5B5-2172-A4E2-6ADD20ABA939}"/>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Un langage de balises sémantiques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77DD4A07-071E-680C-0DCC-4A41042AA0D0}"/>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871CA572-75BF-B7BF-51A2-75569A2B61E9}"/>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E4EBB4CE-C661-76FC-3843-DED30A013614}"/>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19</a:t>
            </a:fld>
            <a:endParaRPr lang="id-ID" sz="1050" dirty="0">
              <a:solidFill>
                <a:schemeClr val="bg1"/>
              </a:solidFill>
            </a:endParaRPr>
          </a:p>
        </p:txBody>
      </p:sp>
      <p:sp>
        <p:nvSpPr>
          <p:cNvPr id="23" name="TextBox 3">
            <a:extLst>
              <a:ext uri="{FF2B5EF4-FFF2-40B4-BE49-F238E27FC236}">
                <a16:creationId xmlns:a16="http://schemas.microsoft.com/office/drawing/2014/main" id="{802E0F97-C0A7-E5DD-1007-752E5236E4C0}"/>
              </a:ext>
            </a:extLst>
          </p:cNvPr>
          <p:cNvSpPr txBox="1"/>
          <p:nvPr/>
        </p:nvSpPr>
        <p:spPr>
          <a:xfrm>
            <a:off x="0" y="927937"/>
            <a:ext cx="9143999" cy="461665"/>
          </a:xfrm>
          <a:prstGeom prst="rect">
            <a:avLst/>
          </a:prstGeom>
          <a:noFill/>
        </p:spPr>
        <p:txBody>
          <a:bodyPr wrap="square" rtlCol="0">
            <a:spAutoFit/>
          </a:bodyPr>
          <a:lstStyle/>
          <a:p>
            <a:pPr algn="ctr"/>
            <a:r>
              <a:rPr lang="fr-FR" sz="2400" b="1" dirty="0">
                <a:solidFill>
                  <a:schemeClr val="accent2"/>
                </a:solidFill>
              </a:rPr>
              <a:t>COMMENT LIRE UN DOCUMENT HTML ?</a:t>
            </a:r>
          </a:p>
        </p:txBody>
      </p:sp>
      <p:pic>
        <p:nvPicPr>
          <p:cNvPr id="5" name="Image 4">
            <a:extLst>
              <a:ext uri="{FF2B5EF4-FFF2-40B4-BE49-F238E27FC236}">
                <a16:creationId xmlns:a16="http://schemas.microsoft.com/office/drawing/2014/main" id="{40D4A9D8-1EAB-EA79-88AD-418AC004DBF1}"/>
              </a:ext>
            </a:extLst>
          </p:cNvPr>
          <p:cNvPicPr>
            <a:picLocks noChangeAspect="1"/>
          </p:cNvPicPr>
          <p:nvPr/>
        </p:nvPicPr>
        <p:blipFill>
          <a:blip r:embed="rId2"/>
          <a:stretch>
            <a:fillRect/>
          </a:stretch>
        </p:blipFill>
        <p:spPr>
          <a:xfrm>
            <a:off x="880506" y="1580576"/>
            <a:ext cx="7382986" cy="4484385"/>
          </a:xfrm>
          <a:prstGeom prst="rect">
            <a:avLst/>
          </a:prstGeom>
        </p:spPr>
      </p:pic>
    </p:spTree>
    <p:extLst>
      <p:ext uri="{BB962C8B-B14F-4D97-AF65-F5344CB8AC3E}">
        <p14:creationId xmlns:p14="http://schemas.microsoft.com/office/powerpoint/2010/main" val="4274891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cxnSp>
        <p:nvCxnSpPr>
          <p:cNvPr id="15" name="Straight Connector 14"/>
          <p:cNvCxnSpPr/>
          <p:nvPr/>
        </p:nvCxnSpPr>
        <p:spPr>
          <a:xfrm>
            <a:off x="4832082"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8B3D78D8-DA66-AC71-9293-4EE6809AE05F}"/>
              </a:ext>
            </a:extLst>
          </p:cNvPr>
          <p:cNvSpPr txBox="1"/>
          <p:nvPr/>
        </p:nvSpPr>
        <p:spPr>
          <a:xfrm>
            <a:off x="1504864" y="2731966"/>
            <a:ext cx="6654450" cy="646331"/>
          </a:xfrm>
          <a:prstGeom prst="rect">
            <a:avLst/>
          </a:prstGeom>
          <a:noFill/>
        </p:spPr>
        <p:txBody>
          <a:bodyPr wrap="none" rtlCol="0">
            <a:spAutoFit/>
          </a:bodyPr>
          <a:lstStyle/>
          <a:p>
            <a:pPr algn="ctr"/>
            <a:r>
              <a:rPr lang="fr-FR" sz="3600" b="1" dirty="0">
                <a:solidFill>
                  <a:schemeClr val="bg1"/>
                </a:solidFill>
              </a:rPr>
              <a:t>1. PRESENTATION ET DEFINITIONS</a:t>
            </a:r>
            <a:endParaRPr lang="id-ID" sz="3600" b="1" dirty="0">
              <a:solidFill>
                <a:schemeClr val="bg1"/>
              </a:solidFill>
            </a:endParaRPr>
          </a:p>
        </p:txBody>
      </p:sp>
      <p:sp>
        <p:nvSpPr>
          <p:cNvPr id="3" name="Rectangle 2">
            <a:extLst>
              <a:ext uri="{FF2B5EF4-FFF2-40B4-BE49-F238E27FC236}">
                <a16:creationId xmlns:a16="http://schemas.microsoft.com/office/drawing/2014/main" id="{506F70FB-415A-6399-C3EE-048A0F07605A}"/>
              </a:ext>
            </a:extLst>
          </p:cNvPr>
          <p:cNvSpPr/>
          <p:nvPr/>
        </p:nvSpPr>
        <p:spPr>
          <a:xfrm>
            <a:off x="1855606" y="3429000"/>
            <a:ext cx="5952933"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Pas de HTML… pas de navigateur…</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E19AE2B-ED5A-4BE3-9F56-FD2359E6030E}"/>
              </a:ext>
            </a:extLst>
          </p:cNvPr>
          <p:cNvCxnSpPr/>
          <p:nvPr/>
        </p:nvCxnSpPr>
        <p:spPr>
          <a:xfrm>
            <a:off x="4552941"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44D1B711-3FF4-F784-BFF1-285B3FF08305}"/>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EE0E205D-B800-57D7-34DD-BC476613BA80}"/>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12C77FFE-510D-F04D-A144-CD78066A93E4}"/>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608E7DE4-7BC4-578B-AC9B-99DFCED670EF}"/>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66654D81-B423-128B-CD06-F506BF73F7F2}"/>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530AFC4F-B406-32B7-F123-76E62016E6AA}"/>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18B35DE7-F393-075B-0DA4-B5C239D4A57E}"/>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01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cxnSp>
        <p:nvCxnSpPr>
          <p:cNvPr id="15" name="Straight Connector 14"/>
          <p:cNvCxnSpPr/>
          <p:nvPr/>
        </p:nvCxnSpPr>
        <p:spPr>
          <a:xfrm>
            <a:off x="4832082" y="0"/>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06F70FB-415A-6399-C3EE-048A0F07605A}"/>
              </a:ext>
            </a:extLst>
          </p:cNvPr>
          <p:cNvSpPr/>
          <p:nvPr/>
        </p:nvSpPr>
        <p:spPr>
          <a:xfrm>
            <a:off x="1855606" y="2875002"/>
            <a:ext cx="5952933" cy="646331"/>
          </a:xfrm>
          <a:prstGeom prst="rect">
            <a:avLst/>
          </a:prstGeom>
          <a:noFill/>
        </p:spPr>
        <p:txBody>
          <a:bodyPr wrap="square">
            <a:spAutoFit/>
          </a:bodyPr>
          <a:lstStyle/>
          <a:p>
            <a:pPr algn="ctr"/>
            <a:r>
              <a:rPr lang="fr-FR" dirty="0">
                <a:solidFill>
                  <a:schemeClr val="bg1">
                    <a:lumMod val="95000"/>
                  </a:schemeClr>
                </a:solidFill>
                <a:latin typeface="Source Sans Pro Light" panose="020B0403030403020204" pitchFamily="34" charset="0"/>
              </a:rPr>
              <a:t>Merci pour votre attention.</a:t>
            </a:r>
          </a:p>
          <a:p>
            <a:pPr algn="ctr"/>
            <a:r>
              <a:rPr lang="fr-FR" dirty="0">
                <a:solidFill>
                  <a:schemeClr val="bg1">
                    <a:lumMod val="95000"/>
                  </a:schemeClr>
                </a:solidFill>
                <a:latin typeface="Source Sans Pro Light" panose="020B0403030403020204" pitchFamily="34" charset="0"/>
              </a:rPr>
              <a:t>Je suis disponible pour répondre à vos questions</a:t>
            </a:r>
            <a:endParaRPr lang="id-ID"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E19AE2B-ED5A-4BE3-9F56-FD2359E6030E}"/>
              </a:ext>
            </a:extLst>
          </p:cNvPr>
          <p:cNvCxnSpPr/>
          <p:nvPr/>
        </p:nvCxnSpPr>
        <p:spPr>
          <a:xfrm>
            <a:off x="4552941" y="3630240"/>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0068DB96-C063-9462-E2DD-EEEFE7F0496E}"/>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EECF9933-C1B4-E3AE-09A4-993B5942F51F}"/>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CFFF50D8-8F73-9950-1567-38476416029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12" name="Group 52">
            <a:extLst>
              <a:ext uri="{FF2B5EF4-FFF2-40B4-BE49-F238E27FC236}">
                <a16:creationId xmlns:a16="http://schemas.microsoft.com/office/drawing/2014/main" id="{521066B5-F06A-097C-8CD7-5EBA47D8595A}"/>
              </a:ext>
            </a:extLst>
          </p:cNvPr>
          <p:cNvGrpSpPr/>
          <p:nvPr/>
        </p:nvGrpSpPr>
        <p:grpSpPr>
          <a:xfrm>
            <a:off x="2694033" y="5512536"/>
            <a:ext cx="3755942" cy="3649470"/>
            <a:chOff x="3690938" y="436563"/>
            <a:chExt cx="5264150" cy="5114925"/>
          </a:xfrm>
        </p:grpSpPr>
        <p:sp>
          <p:nvSpPr>
            <p:cNvPr id="13" name="Freeform 53">
              <a:extLst>
                <a:ext uri="{FF2B5EF4-FFF2-40B4-BE49-F238E27FC236}">
                  <a16:creationId xmlns:a16="http://schemas.microsoft.com/office/drawing/2014/main" id="{6D62B8E8-E80F-1A3E-515E-2CA7241FDBA1}"/>
                </a:ext>
              </a:extLst>
            </p:cNvPr>
            <p:cNvSpPr>
              <a:spLocks noEditPoints="1"/>
            </p:cNvSpPr>
            <p:nvPr/>
          </p:nvSpPr>
          <p:spPr bwMode="auto">
            <a:xfrm>
              <a:off x="3690938" y="436563"/>
              <a:ext cx="5264150" cy="5114925"/>
            </a:xfrm>
            <a:custGeom>
              <a:avLst/>
              <a:gdLst>
                <a:gd name="T0" fmla="*/ 2355 w 2519"/>
                <a:gd name="T1" fmla="*/ 1508 h 2448"/>
                <a:gd name="T2" fmla="*/ 2189 w 2519"/>
                <a:gd name="T3" fmla="*/ 1879 h 2448"/>
                <a:gd name="T4" fmla="*/ 2175 w 2519"/>
                <a:gd name="T5" fmla="*/ 1942 h 2448"/>
                <a:gd name="T6" fmla="*/ 2012 w 2519"/>
                <a:gd name="T7" fmla="*/ 2110 h 2448"/>
                <a:gd name="T8" fmla="*/ 1952 w 2519"/>
                <a:gd name="T9" fmla="*/ 2246 h 2448"/>
                <a:gd name="T10" fmla="*/ 1892 w 2519"/>
                <a:gd name="T11" fmla="*/ 2214 h 2448"/>
                <a:gd name="T12" fmla="*/ 1571 w 2519"/>
                <a:gd name="T13" fmla="*/ 2367 h 2448"/>
                <a:gd name="T14" fmla="*/ 1499 w 2519"/>
                <a:gd name="T15" fmla="*/ 2401 h 2448"/>
                <a:gd name="T16" fmla="*/ 1365 w 2519"/>
                <a:gd name="T17" fmla="*/ 2378 h 2448"/>
                <a:gd name="T18" fmla="*/ 856 w 2519"/>
                <a:gd name="T19" fmla="*/ 2171 h 2448"/>
                <a:gd name="T20" fmla="*/ 337 w 2519"/>
                <a:gd name="T21" fmla="*/ 775 h 2448"/>
                <a:gd name="T22" fmla="*/ 1155 w 2519"/>
                <a:gd name="T23" fmla="*/ 132 h 2448"/>
                <a:gd name="T24" fmla="*/ 1223 w 2519"/>
                <a:gd name="T25" fmla="*/ 75 h 2448"/>
                <a:gd name="T26" fmla="*/ 1380 w 2519"/>
                <a:gd name="T27" fmla="*/ 119 h 2448"/>
                <a:gd name="T28" fmla="*/ 1517 w 2519"/>
                <a:gd name="T29" fmla="*/ 98 h 2448"/>
                <a:gd name="T30" fmla="*/ 1927 w 2519"/>
                <a:gd name="T31" fmla="*/ 444 h 2448"/>
                <a:gd name="T32" fmla="*/ 2125 w 2519"/>
                <a:gd name="T33" fmla="*/ 591 h 2448"/>
                <a:gd name="T34" fmla="*/ 2125 w 2519"/>
                <a:gd name="T35" fmla="*/ 591 h 2448"/>
                <a:gd name="T36" fmla="*/ 1690 w 2519"/>
                <a:gd name="T37" fmla="*/ 393 h 2448"/>
                <a:gd name="T38" fmla="*/ 195 w 2519"/>
                <a:gd name="T39" fmla="*/ 1086 h 2448"/>
                <a:gd name="T40" fmla="*/ 163 w 2519"/>
                <a:gd name="T41" fmla="*/ 1009 h 2448"/>
                <a:gd name="T42" fmla="*/ 201 w 2519"/>
                <a:gd name="T43" fmla="*/ 764 h 2448"/>
                <a:gd name="T44" fmla="*/ 337 w 2519"/>
                <a:gd name="T45" fmla="*/ 775 h 2448"/>
                <a:gd name="T46" fmla="*/ 1384 w 2519"/>
                <a:gd name="T47" fmla="*/ 66 h 2448"/>
                <a:gd name="T48" fmla="*/ 1147 w 2519"/>
                <a:gd name="T49" fmla="*/ 0 h 2448"/>
                <a:gd name="T50" fmla="*/ 1064 w 2519"/>
                <a:gd name="T51" fmla="*/ 79 h 2448"/>
                <a:gd name="T52" fmla="*/ 141 w 2519"/>
                <a:gd name="T53" fmla="*/ 925 h 2448"/>
                <a:gd name="T54" fmla="*/ 83 w 2519"/>
                <a:gd name="T55" fmla="*/ 1247 h 2448"/>
                <a:gd name="T56" fmla="*/ 1468 w 2519"/>
                <a:gd name="T57" fmla="*/ 2434 h 2448"/>
                <a:gd name="T58" fmla="*/ 1476 w 2519"/>
                <a:gd name="T59" fmla="*/ 2447 h 2448"/>
                <a:gd name="T60" fmla="*/ 1604 w 2519"/>
                <a:gd name="T61" fmla="*/ 2447 h 2448"/>
                <a:gd name="T62" fmla="*/ 1599 w 2519"/>
                <a:gd name="T63" fmla="*/ 2406 h 2448"/>
                <a:gd name="T64" fmla="*/ 1941 w 2519"/>
                <a:gd name="T65" fmla="*/ 2315 h 2448"/>
                <a:gd name="T66" fmla="*/ 2028 w 2519"/>
                <a:gd name="T67" fmla="*/ 2212 h 2448"/>
                <a:gd name="T68" fmla="*/ 2102 w 2519"/>
                <a:gd name="T69" fmla="*/ 2227 h 2448"/>
                <a:gd name="T70" fmla="*/ 2154 w 2519"/>
                <a:gd name="T71" fmla="*/ 2075 h 2448"/>
                <a:gd name="T72" fmla="*/ 2198 w 2519"/>
                <a:gd name="T73" fmla="*/ 2030 h 2448"/>
                <a:gd name="T74" fmla="*/ 2252 w 2519"/>
                <a:gd name="T75" fmla="*/ 1939 h 2448"/>
                <a:gd name="T76" fmla="*/ 2274 w 2519"/>
                <a:gd name="T77" fmla="*/ 1943 h 2448"/>
                <a:gd name="T78" fmla="*/ 2480 w 2519"/>
                <a:gd name="T79" fmla="*/ 1372 h 2448"/>
                <a:gd name="T80" fmla="*/ 2465 w 2519"/>
                <a:gd name="T81" fmla="*/ 883 h 2448"/>
                <a:gd name="T82" fmla="*/ 1600 w 2519"/>
                <a:gd name="T83" fmla="*/ 96 h 2448"/>
                <a:gd name="T84" fmla="*/ 1553 w 2519"/>
                <a:gd name="T8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9" h="2448">
                  <a:moveTo>
                    <a:pt x="2355" y="1508"/>
                  </a:moveTo>
                  <a:cubicBezTo>
                    <a:pt x="2355" y="1508"/>
                    <a:pt x="2355" y="1508"/>
                    <a:pt x="2355" y="1508"/>
                  </a:cubicBezTo>
                  <a:cubicBezTo>
                    <a:pt x="2355" y="1508"/>
                    <a:pt x="2355" y="1508"/>
                    <a:pt x="2355" y="1508"/>
                  </a:cubicBezTo>
                  <a:cubicBezTo>
                    <a:pt x="2306" y="1653"/>
                    <a:pt x="2250" y="1775"/>
                    <a:pt x="2189" y="1879"/>
                  </a:cubicBezTo>
                  <a:cubicBezTo>
                    <a:pt x="2192" y="1882"/>
                    <a:pt x="2194" y="1884"/>
                    <a:pt x="2196" y="1887"/>
                  </a:cubicBezTo>
                  <a:cubicBezTo>
                    <a:pt x="2207" y="1908"/>
                    <a:pt x="2188" y="1927"/>
                    <a:pt x="2175" y="1942"/>
                  </a:cubicBezTo>
                  <a:cubicBezTo>
                    <a:pt x="2155" y="1964"/>
                    <a:pt x="2132" y="1984"/>
                    <a:pt x="2108" y="2000"/>
                  </a:cubicBezTo>
                  <a:cubicBezTo>
                    <a:pt x="2077" y="2040"/>
                    <a:pt x="2045" y="2077"/>
                    <a:pt x="2012" y="2110"/>
                  </a:cubicBezTo>
                  <a:cubicBezTo>
                    <a:pt x="2018" y="2127"/>
                    <a:pt x="2022" y="2147"/>
                    <a:pt x="2023" y="2159"/>
                  </a:cubicBezTo>
                  <a:cubicBezTo>
                    <a:pt x="2003" y="2188"/>
                    <a:pt x="1975" y="2216"/>
                    <a:pt x="1952" y="2246"/>
                  </a:cubicBezTo>
                  <a:cubicBezTo>
                    <a:pt x="1950" y="2246"/>
                    <a:pt x="1948" y="2247"/>
                    <a:pt x="1946" y="2247"/>
                  </a:cubicBezTo>
                  <a:cubicBezTo>
                    <a:pt x="1927" y="2247"/>
                    <a:pt x="1909" y="2229"/>
                    <a:pt x="1892" y="2214"/>
                  </a:cubicBezTo>
                  <a:cubicBezTo>
                    <a:pt x="1791" y="2286"/>
                    <a:pt x="1685" y="2330"/>
                    <a:pt x="1579" y="2354"/>
                  </a:cubicBezTo>
                  <a:cubicBezTo>
                    <a:pt x="1578" y="2359"/>
                    <a:pt x="1575" y="2363"/>
                    <a:pt x="1571" y="2367"/>
                  </a:cubicBezTo>
                  <a:cubicBezTo>
                    <a:pt x="1554" y="2383"/>
                    <a:pt x="1531" y="2401"/>
                    <a:pt x="1507" y="2401"/>
                  </a:cubicBezTo>
                  <a:cubicBezTo>
                    <a:pt x="1504" y="2401"/>
                    <a:pt x="1502" y="2401"/>
                    <a:pt x="1499" y="2401"/>
                  </a:cubicBezTo>
                  <a:cubicBezTo>
                    <a:pt x="1485" y="2395"/>
                    <a:pt x="1475" y="2383"/>
                    <a:pt x="1464" y="2373"/>
                  </a:cubicBezTo>
                  <a:cubicBezTo>
                    <a:pt x="1431" y="2376"/>
                    <a:pt x="1397" y="2378"/>
                    <a:pt x="1365" y="2378"/>
                  </a:cubicBezTo>
                  <a:cubicBezTo>
                    <a:pt x="957" y="2378"/>
                    <a:pt x="601" y="2145"/>
                    <a:pt x="601" y="2145"/>
                  </a:cubicBezTo>
                  <a:cubicBezTo>
                    <a:pt x="690" y="2163"/>
                    <a:pt x="775" y="2171"/>
                    <a:pt x="856" y="2171"/>
                  </a:cubicBezTo>
                  <a:cubicBezTo>
                    <a:pt x="1389" y="2171"/>
                    <a:pt x="1784" y="1817"/>
                    <a:pt x="2355" y="1508"/>
                  </a:cubicBezTo>
                  <a:moveTo>
                    <a:pt x="337" y="775"/>
                  </a:moveTo>
                  <a:cubicBezTo>
                    <a:pt x="448" y="577"/>
                    <a:pt x="616" y="355"/>
                    <a:pt x="860" y="216"/>
                  </a:cubicBezTo>
                  <a:cubicBezTo>
                    <a:pt x="956" y="161"/>
                    <a:pt x="1056" y="136"/>
                    <a:pt x="1155" y="132"/>
                  </a:cubicBezTo>
                  <a:cubicBezTo>
                    <a:pt x="1177" y="110"/>
                    <a:pt x="1192" y="76"/>
                    <a:pt x="1222" y="75"/>
                  </a:cubicBezTo>
                  <a:cubicBezTo>
                    <a:pt x="1222" y="75"/>
                    <a:pt x="1223" y="75"/>
                    <a:pt x="1223" y="75"/>
                  </a:cubicBezTo>
                  <a:cubicBezTo>
                    <a:pt x="1228" y="75"/>
                    <a:pt x="1234" y="76"/>
                    <a:pt x="1239" y="78"/>
                  </a:cubicBezTo>
                  <a:cubicBezTo>
                    <a:pt x="1287" y="90"/>
                    <a:pt x="1331" y="119"/>
                    <a:pt x="1380" y="119"/>
                  </a:cubicBezTo>
                  <a:cubicBezTo>
                    <a:pt x="1387" y="119"/>
                    <a:pt x="1393" y="119"/>
                    <a:pt x="1400" y="117"/>
                  </a:cubicBezTo>
                  <a:cubicBezTo>
                    <a:pt x="1439" y="115"/>
                    <a:pt x="1480" y="116"/>
                    <a:pt x="1517" y="98"/>
                  </a:cubicBezTo>
                  <a:cubicBezTo>
                    <a:pt x="1553" y="117"/>
                    <a:pt x="1536" y="169"/>
                    <a:pt x="1532" y="201"/>
                  </a:cubicBezTo>
                  <a:cubicBezTo>
                    <a:pt x="1629" y="239"/>
                    <a:pt x="1789" y="345"/>
                    <a:pt x="1927" y="444"/>
                  </a:cubicBezTo>
                  <a:cubicBezTo>
                    <a:pt x="1953" y="457"/>
                    <a:pt x="1979" y="473"/>
                    <a:pt x="2002" y="492"/>
                  </a:cubicBezTo>
                  <a:cubicBezTo>
                    <a:pt x="2055" y="534"/>
                    <a:pt x="2095" y="567"/>
                    <a:pt x="2125" y="591"/>
                  </a:cubicBezTo>
                  <a:cubicBezTo>
                    <a:pt x="2169" y="625"/>
                    <a:pt x="2197" y="646"/>
                    <a:pt x="2196" y="646"/>
                  </a:cubicBezTo>
                  <a:cubicBezTo>
                    <a:pt x="2196" y="646"/>
                    <a:pt x="2174" y="630"/>
                    <a:pt x="2125" y="591"/>
                  </a:cubicBezTo>
                  <a:cubicBezTo>
                    <a:pt x="2076" y="553"/>
                    <a:pt x="2005" y="499"/>
                    <a:pt x="1927" y="444"/>
                  </a:cubicBezTo>
                  <a:cubicBezTo>
                    <a:pt x="1856" y="408"/>
                    <a:pt x="1776" y="393"/>
                    <a:pt x="1690" y="393"/>
                  </a:cubicBezTo>
                  <a:cubicBezTo>
                    <a:pt x="1074" y="393"/>
                    <a:pt x="159" y="1197"/>
                    <a:pt x="159" y="1197"/>
                  </a:cubicBezTo>
                  <a:cubicBezTo>
                    <a:pt x="159" y="1197"/>
                    <a:pt x="170" y="1155"/>
                    <a:pt x="195" y="1086"/>
                  </a:cubicBezTo>
                  <a:cubicBezTo>
                    <a:pt x="191" y="1085"/>
                    <a:pt x="186" y="1084"/>
                    <a:pt x="181" y="1083"/>
                  </a:cubicBezTo>
                  <a:cubicBezTo>
                    <a:pt x="135" y="1082"/>
                    <a:pt x="122" y="1031"/>
                    <a:pt x="163" y="1009"/>
                  </a:cubicBezTo>
                  <a:cubicBezTo>
                    <a:pt x="202" y="973"/>
                    <a:pt x="214" y="913"/>
                    <a:pt x="191" y="865"/>
                  </a:cubicBezTo>
                  <a:cubicBezTo>
                    <a:pt x="171" y="834"/>
                    <a:pt x="150" y="778"/>
                    <a:pt x="201" y="764"/>
                  </a:cubicBezTo>
                  <a:cubicBezTo>
                    <a:pt x="203" y="764"/>
                    <a:pt x="206" y="764"/>
                    <a:pt x="209" y="764"/>
                  </a:cubicBezTo>
                  <a:cubicBezTo>
                    <a:pt x="251" y="764"/>
                    <a:pt x="294" y="774"/>
                    <a:pt x="337" y="775"/>
                  </a:cubicBezTo>
                  <a:moveTo>
                    <a:pt x="1553" y="0"/>
                  </a:moveTo>
                  <a:cubicBezTo>
                    <a:pt x="1533" y="0"/>
                    <a:pt x="1484" y="66"/>
                    <a:pt x="1384" y="66"/>
                  </a:cubicBezTo>
                  <a:cubicBezTo>
                    <a:pt x="1384" y="66"/>
                    <a:pt x="1384" y="66"/>
                    <a:pt x="1384" y="66"/>
                  </a:cubicBezTo>
                  <a:cubicBezTo>
                    <a:pt x="1284" y="66"/>
                    <a:pt x="1192" y="0"/>
                    <a:pt x="1147" y="0"/>
                  </a:cubicBezTo>
                  <a:cubicBezTo>
                    <a:pt x="1130" y="0"/>
                    <a:pt x="1120" y="10"/>
                    <a:pt x="1120" y="39"/>
                  </a:cubicBezTo>
                  <a:cubicBezTo>
                    <a:pt x="1120" y="57"/>
                    <a:pt x="1057" y="63"/>
                    <a:pt x="1064" y="79"/>
                  </a:cubicBezTo>
                  <a:cubicBezTo>
                    <a:pt x="685" y="142"/>
                    <a:pt x="390" y="363"/>
                    <a:pt x="219" y="692"/>
                  </a:cubicBezTo>
                  <a:cubicBezTo>
                    <a:pt x="63" y="708"/>
                    <a:pt x="141" y="799"/>
                    <a:pt x="141" y="925"/>
                  </a:cubicBezTo>
                  <a:cubicBezTo>
                    <a:pt x="141" y="1012"/>
                    <a:pt x="0" y="1100"/>
                    <a:pt x="88" y="1144"/>
                  </a:cubicBezTo>
                  <a:cubicBezTo>
                    <a:pt x="85" y="1178"/>
                    <a:pt x="83" y="1212"/>
                    <a:pt x="83" y="1247"/>
                  </a:cubicBezTo>
                  <a:cubicBezTo>
                    <a:pt x="83" y="1910"/>
                    <a:pt x="622" y="2448"/>
                    <a:pt x="1285" y="2448"/>
                  </a:cubicBezTo>
                  <a:cubicBezTo>
                    <a:pt x="1347" y="2448"/>
                    <a:pt x="1408" y="2443"/>
                    <a:pt x="1468" y="2434"/>
                  </a:cubicBezTo>
                  <a:cubicBezTo>
                    <a:pt x="1468" y="2434"/>
                    <a:pt x="1468" y="2435"/>
                    <a:pt x="1468" y="2436"/>
                  </a:cubicBezTo>
                  <a:cubicBezTo>
                    <a:pt x="1468" y="2444"/>
                    <a:pt x="1471" y="2447"/>
                    <a:pt x="1476" y="2447"/>
                  </a:cubicBezTo>
                  <a:cubicBezTo>
                    <a:pt x="1491" y="2447"/>
                    <a:pt x="1526" y="2415"/>
                    <a:pt x="1555" y="2415"/>
                  </a:cubicBezTo>
                  <a:cubicBezTo>
                    <a:pt x="1584" y="2415"/>
                    <a:pt x="1599" y="2447"/>
                    <a:pt x="1604" y="2447"/>
                  </a:cubicBezTo>
                  <a:cubicBezTo>
                    <a:pt x="1606" y="2447"/>
                    <a:pt x="1606" y="2444"/>
                    <a:pt x="1606" y="2436"/>
                  </a:cubicBezTo>
                  <a:cubicBezTo>
                    <a:pt x="1606" y="2425"/>
                    <a:pt x="1604" y="2415"/>
                    <a:pt x="1599" y="2406"/>
                  </a:cubicBezTo>
                  <a:cubicBezTo>
                    <a:pt x="1698" y="2380"/>
                    <a:pt x="1771" y="2347"/>
                    <a:pt x="1858" y="2297"/>
                  </a:cubicBezTo>
                  <a:cubicBezTo>
                    <a:pt x="1901" y="2309"/>
                    <a:pt x="1924" y="2315"/>
                    <a:pt x="1941" y="2315"/>
                  </a:cubicBezTo>
                  <a:cubicBezTo>
                    <a:pt x="1957" y="2315"/>
                    <a:pt x="1967" y="2310"/>
                    <a:pt x="1982" y="2300"/>
                  </a:cubicBezTo>
                  <a:cubicBezTo>
                    <a:pt x="2040" y="2261"/>
                    <a:pt x="1985" y="2212"/>
                    <a:pt x="2028" y="2212"/>
                  </a:cubicBezTo>
                  <a:cubicBezTo>
                    <a:pt x="2040" y="2212"/>
                    <a:pt x="2060" y="2216"/>
                    <a:pt x="2093" y="2225"/>
                  </a:cubicBezTo>
                  <a:cubicBezTo>
                    <a:pt x="2097" y="2227"/>
                    <a:pt x="2100" y="2227"/>
                    <a:pt x="2102" y="2227"/>
                  </a:cubicBezTo>
                  <a:cubicBezTo>
                    <a:pt x="2121" y="2227"/>
                    <a:pt x="2078" y="2189"/>
                    <a:pt x="2054" y="2169"/>
                  </a:cubicBezTo>
                  <a:cubicBezTo>
                    <a:pt x="2089" y="2140"/>
                    <a:pt x="2123" y="2108"/>
                    <a:pt x="2154" y="2075"/>
                  </a:cubicBezTo>
                  <a:cubicBezTo>
                    <a:pt x="2157" y="2079"/>
                    <a:pt x="2159" y="2081"/>
                    <a:pt x="2160" y="2081"/>
                  </a:cubicBezTo>
                  <a:cubicBezTo>
                    <a:pt x="2170" y="2081"/>
                    <a:pt x="2172" y="2030"/>
                    <a:pt x="2198" y="2030"/>
                  </a:cubicBezTo>
                  <a:cubicBezTo>
                    <a:pt x="2246" y="2030"/>
                    <a:pt x="2231" y="2011"/>
                    <a:pt x="2231" y="1958"/>
                  </a:cubicBezTo>
                  <a:cubicBezTo>
                    <a:pt x="2231" y="1943"/>
                    <a:pt x="2241" y="1939"/>
                    <a:pt x="2252" y="1939"/>
                  </a:cubicBezTo>
                  <a:cubicBezTo>
                    <a:pt x="2257" y="1939"/>
                    <a:pt x="2262" y="1940"/>
                    <a:pt x="2266" y="1941"/>
                  </a:cubicBezTo>
                  <a:cubicBezTo>
                    <a:pt x="2270" y="1942"/>
                    <a:pt x="2273" y="1943"/>
                    <a:pt x="2274" y="1943"/>
                  </a:cubicBezTo>
                  <a:cubicBezTo>
                    <a:pt x="2275" y="1943"/>
                    <a:pt x="2273" y="1942"/>
                    <a:pt x="2267" y="1938"/>
                  </a:cubicBezTo>
                  <a:cubicBezTo>
                    <a:pt x="2382" y="1775"/>
                    <a:pt x="2458" y="1581"/>
                    <a:pt x="2480" y="1372"/>
                  </a:cubicBezTo>
                  <a:cubicBezTo>
                    <a:pt x="2519" y="1352"/>
                    <a:pt x="2513" y="1263"/>
                    <a:pt x="2477" y="1147"/>
                  </a:cubicBezTo>
                  <a:cubicBezTo>
                    <a:pt x="2437" y="1017"/>
                    <a:pt x="2512" y="883"/>
                    <a:pt x="2465" y="883"/>
                  </a:cubicBezTo>
                  <a:cubicBezTo>
                    <a:pt x="2455" y="883"/>
                    <a:pt x="2444" y="889"/>
                    <a:pt x="2435" y="900"/>
                  </a:cubicBezTo>
                  <a:cubicBezTo>
                    <a:pt x="2312" y="493"/>
                    <a:pt x="2016" y="195"/>
                    <a:pt x="1600" y="96"/>
                  </a:cubicBezTo>
                  <a:cubicBezTo>
                    <a:pt x="1612" y="75"/>
                    <a:pt x="1564" y="63"/>
                    <a:pt x="1564" y="39"/>
                  </a:cubicBezTo>
                  <a:cubicBezTo>
                    <a:pt x="1564" y="10"/>
                    <a:pt x="1561" y="0"/>
                    <a:pt x="1553" y="0"/>
                  </a:cubicBezTo>
                </a:path>
              </a:pathLst>
            </a:custGeom>
            <a:solidFill>
              <a:srgbClr val="D4D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 name="Freeform 54">
              <a:extLst>
                <a:ext uri="{FF2B5EF4-FFF2-40B4-BE49-F238E27FC236}">
                  <a16:creationId xmlns:a16="http://schemas.microsoft.com/office/drawing/2014/main" id="{E71A374F-F142-3D06-E73A-EBEC961F96AB}"/>
                </a:ext>
              </a:extLst>
            </p:cNvPr>
            <p:cNvSpPr>
              <a:spLocks noEditPoints="1"/>
            </p:cNvSpPr>
            <p:nvPr/>
          </p:nvSpPr>
          <p:spPr bwMode="auto">
            <a:xfrm>
              <a:off x="3946526" y="593726"/>
              <a:ext cx="4335463" cy="2343150"/>
            </a:xfrm>
            <a:custGeom>
              <a:avLst/>
              <a:gdLst>
                <a:gd name="T0" fmla="*/ 2003 w 2075"/>
                <a:gd name="T1" fmla="*/ 516 h 1122"/>
                <a:gd name="T2" fmla="*/ 2074 w 2075"/>
                <a:gd name="T3" fmla="*/ 571 h 1122"/>
                <a:gd name="T4" fmla="*/ 2003 w 2075"/>
                <a:gd name="T5" fmla="*/ 516 h 1122"/>
                <a:gd name="T6" fmla="*/ 1805 w 2075"/>
                <a:gd name="T7" fmla="*/ 369 h 1122"/>
                <a:gd name="T8" fmla="*/ 2003 w 2075"/>
                <a:gd name="T9" fmla="*/ 516 h 1122"/>
                <a:gd name="T10" fmla="*/ 1880 w 2075"/>
                <a:gd name="T11" fmla="*/ 417 h 1122"/>
                <a:gd name="T12" fmla="*/ 1805 w 2075"/>
                <a:gd name="T13" fmla="*/ 369 h 1122"/>
                <a:gd name="T14" fmla="*/ 847 w 2075"/>
                <a:gd name="T15" fmla="*/ 250 h 1122"/>
                <a:gd name="T16" fmla="*/ 764 w 2075"/>
                <a:gd name="T17" fmla="*/ 214 h 1122"/>
                <a:gd name="T18" fmla="*/ 872 w 2075"/>
                <a:gd name="T19" fmla="*/ 140 h 1122"/>
                <a:gd name="T20" fmla="*/ 915 w 2075"/>
                <a:gd name="T21" fmla="*/ 136 h 1122"/>
                <a:gd name="T22" fmla="*/ 998 w 2075"/>
                <a:gd name="T23" fmla="*/ 172 h 1122"/>
                <a:gd name="T24" fmla="*/ 891 w 2075"/>
                <a:gd name="T25" fmla="*/ 246 h 1122"/>
                <a:gd name="T26" fmla="*/ 847 w 2075"/>
                <a:gd name="T27" fmla="*/ 250 h 1122"/>
                <a:gd name="T28" fmla="*/ 1101 w 2075"/>
                <a:gd name="T29" fmla="*/ 0 h 1122"/>
                <a:gd name="T30" fmla="*/ 1100 w 2075"/>
                <a:gd name="T31" fmla="*/ 0 h 1122"/>
                <a:gd name="T32" fmla="*/ 1033 w 2075"/>
                <a:gd name="T33" fmla="*/ 57 h 1122"/>
                <a:gd name="T34" fmla="*/ 738 w 2075"/>
                <a:gd name="T35" fmla="*/ 141 h 1122"/>
                <a:gd name="T36" fmla="*/ 215 w 2075"/>
                <a:gd name="T37" fmla="*/ 700 h 1122"/>
                <a:gd name="T38" fmla="*/ 87 w 2075"/>
                <a:gd name="T39" fmla="*/ 689 h 1122"/>
                <a:gd name="T40" fmla="*/ 79 w 2075"/>
                <a:gd name="T41" fmla="*/ 689 h 1122"/>
                <a:gd name="T42" fmla="*/ 69 w 2075"/>
                <a:gd name="T43" fmla="*/ 790 h 1122"/>
                <a:gd name="T44" fmla="*/ 41 w 2075"/>
                <a:gd name="T45" fmla="*/ 934 h 1122"/>
                <a:gd name="T46" fmla="*/ 59 w 2075"/>
                <a:gd name="T47" fmla="*/ 1008 h 1122"/>
                <a:gd name="T48" fmla="*/ 73 w 2075"/>
                <a:gd name="T49" fmla="*/ 1011 h 1122"/>
                <a:gd name="T50" fmla="*/ 37 w 2075"/>
                <a:gd name="T51" fmla="*/ 1122 h 1122"/>
                <a:gd name="T52" fmla="*/ 1568 w 2075"/>
                <a:gd name="T53" fmla="*/ 318 h 1122"/>
                <a:gd name="T54" fmla="*/ 1805 w 2075"/>
                <a:gd name="T55" fmla="*/ 369 h 1122"/>
                <a:gd name="T56" fmla="*/ 1410 w 2075"/>
                <a:gd name="T57" fmla="*/ 126 h 1122"/>
                <a:gd name="T58" fmla="*/ 1395 w 2075"/>
                <a:gd name="T59" fmla="*/ 23 h 1122"/>
                <a:gd name="T60" fmla="*/ 1278 w 2075"/>
                <a:gd name="T61" fmla="*/ 42 h 1122"/>
                <a:gd name="T62" fmla="*/ 1258 w 2075"/>
                <a:gd name="T63" fmla="*/ 44 h 1122"/>
                <a:gd name="T64" fmla="*/ 1117 w 2075"/>
                <a:gd name="T65" fmla="*/ 3 h 1122"/>
                <a:gd name="T66" fmla="*/ 1101 w 2075"/>
                <a:gd name="T67" fmla="*/ 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5" h="1122">
                  <a:moveTo>
                    <a:pt x="2003" y="516"/>
                  </a:moveTo>
                  <a:cubicBezTo>
                    <a:pt x="2052" y="555"/>
                    <a:pt x="2074" y="571"/>
                    <a:pt x="2074" y="571"/>
                  </a:cubicBezTo>
                  <a:cubicBezTo>
                    <a:pt x="2075" y="571"/>
                    <a:pt x="2047" y="550"/>
                    <a:pt x="2003" y="516"/>
                  </a:cubicBezTo>
                  <a:moveTo>
                    <a:pt x="1805" y="369"/>
                  </a:moveTo>
                  <a:cubicBezTo>
                    <a:pt x="1883" y="424"/>
                    <a:pt x="1954" y="478"/>
                    <a:pt x="2003" y="516"/>
                  </a:cubicBezTo>
                  <a:cubicBezTo>
                    <a:pt x="1973" y="492"/>
                    <a:pt x="1933" y="459"/>
                    <a:pt x="1880" y="417"/>
                  </a:cubicBezTo>
                  <a:cubicBezTo>
                    <a:pt x="1857" y="398"/>
                    <a:pt x="1831" y="382"/>
                    <a:pt x="1805" y="369"/>
                  </a:cubicBezTo>
                  <a:moveTo>
                    <a:pt x="847" y="250"/>
                  </a:moveTo>
                  <a:cubicBezTo>
                    <a:pt x="802" y="250"/>
                    <a:pt x="768" y="236"/>
                    <a:pt x="764" y="214"/>
                  </a:cubicBezTo>
                  <a:cubicBezTo>
                    <a:pt x="759" y="185"/>
                    <a:pt x="807" y="151"/>
                    <a:pt x="872" y="140"/>
                  </a:cubicBezTo>
                  <a:cubicBezTo>
                    <a:pt x="887" y="137"/>
                    <a:pt x="901" y="136"/>
                    <a:pt x="915" y="136"/>
                  </a:cubicBezTo>
                  <a:cubicBezTo>
                    <a:pt x="960" y="136"/>
                    <a:pt x="994" y="149"/>
                    <a:pt x="998" y="172"/>
                  </a:cubicBezTo>
                  <a:cubicBezTo>
                    <a:pt x="1003" y="201"/>
                    <a:pt x="955" y="234"/>
                    <a:pt x="891" y="246"/>
                  </a:cubicBezTo>
                  <a:cubicBezTo>
                    <a:pt x="875" y="249"/>
                    <a:pt x="861" y="250"/>
                    <a:pt x="847" y="250"/>
                  </a:cubicBezTo>
                  <a:moveTo>
                    <a:pt x="1101" y="0"/>
                  </a:moveTo>
                  <a:cubicBezTo>
                    <a:pt x="1101" y="0"/>
                    <a:pt x="1100" y="0"/>
                    <a:pt x="1100" y="0"/>
                  </a:cubicBezTo>
                  <a:cubicBezTo>
                    <a:pt x="1070" y="1"/>
                    <a:pt x="1055" y="35"/>
                    <a:pt x="1033" y="57"/>
                  </a:cubicBezTo>
                  <a:cubicBezTo>
                    <a:pt x="934" y="61"/>
                    <a:pt x="834" y="86"/>
                    <a:pt x="738" y="141"/>
                  </a:cubicBezTo>
                  <a:cubicBezTo>
                    <a:pt x="494" y="280"/>
                    <a:pt x="326" y="502"/>
                    <a:pt x="215" y="700"/>
                  </a:cubicBezTo>
                  <a:cubicBezTo>
                    <a:pt x="172" y="699"/>
                    <a:pt x="129" y="689"/>
                    <a:pt x="87" y="689"/>
                  </a:cubicBezTo>
                  <a:cubicBezTo>
                    <a:pt x="84" y="689"/>
                    <a:pt x="81" y="689"/>
                    <a:pt x="79" y="689"/>
                  </a:cubicBezTo>
                  <a:cubicBezTo>
                    <a:pt x="28" y="703"/>
                    <a:pt x="49" y="759"/>
                    <a:pt x="69" y="790"/>
                  </a:cubicBezTo>
                  <a:cubicBezTo>
                    <a:pt x="92" y="838"/>
                    <a:pt x="80" y="898"/>
                    <a:pt x="41" y="934"/>
                  </a:cubicBezTo>
                  <a:cubicBezTo>
                    <a:pt x="0" y="956"/>
                    <a:pt x="13" y="1007"/>
                    <a:pt x="59" y="1008"/>
                  </a:cubicBezTo>
                  <a:cubicBezTo>
                    <a:pt x="64" y="1009"/>
                    <a:pt x="69" y="1010"/>
                    <a:pt x="73" y="1011"/>
                  </a:cubicBezTo>
                  <a:cubicBezTo>
                    <a:pt x="48" y="1080"/>
                    <a:pt x="37" y="1122"/>
                    <a:pt x="37" y="1122"/>
                  </a:cubicBezTo>
                  <a:cubicBezTo>
                    <a:pt x="37" y="1122"/>
                    <a:pt x="952" y="318"/>
                    <a:pt x="1568" y="318"/>
                  </a:cubicBezTo>
                  <a:cubicBezTo>
                    <a:pt x="1654" y="318"/>
                    <a:pt x="1734" y="333"/>
                    <a:pt x="1805" y="369"/>
                  </a:cubicBezTo>
                  <a:cubicBezTo>
                    <a:pt x="1667" y="270"/>
                    <a:pt x="1507" y="164"/>
                    <a:pt x="1410" y="126"/>
                  </a:cubicBezTo>
                  <a:cubicBezTo>
                    <a:pt x="1414" y="94"/>
                    <a:pt x="1431" y="42"/>
                    <a:pt x="1395" y="23"/>
                  </a:cubicBezTo>
                  <a:cubicBezTo>
                    <a:pt x="1358" y="41"/>
                    <a:pt x="1317" y="40"/>
                    <a:pt x="1278" y="42"/>
                  </a:cubicBezTo>
                  <a:cubicBezTo>
                    <a:pt x="1271" y="44"/>
                    <a:pt x="1265" y="44"/>
                    <a:pt x="1258" y="44"/>
                  </a:cubicBezTo>
                  <a:cubicBezTo>
                    <a:pt x="1209" y="44"/>
                    <a:pt x="1165" y="15"/>
                    <a:pt x="1117" y="3"/>
                  </a:cubicBezTo>
                  <a:cubicBezTo>
                    <a:pt x="1112" y="1"/>
                    <a:pt x="1106" y="0"/>
                    <a:pt x="1101" y="0"/>
                  </a:cubicBezTo>
                </a:path>
              </a:pathLst>
            </a:custGeom>
            <a:solidFill>
              <a:srgbClr val="DC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6" name="Freeform 55">
              <a:extLst>
                <a:ext uri="{FF2B5EF4-FFF2-40B4-BE49-F238E27FC236}">
                  <a16:creationId xmlns:a16="http://schemas.microsoft.com/office/drawing/2014/main" id="{44568871-7BC0-4D28-1062-AD26E844C8CD}"/>
                </a:ext>
              </a:extLst>
            </p:cNvPr>
            <p:cNvSpPr>
              <a:spLocks/>
            </p:cNvSpPr>
            <p:nvPr/>
          </p:nvSpPr>
          <p:spPr bwMode="auto">
            <a:xfrm>
              <a:off x="4946651" y="3587751"/>
              <a:ext cx="3665538" cy="1865313"/>
            </a:xfrm>
            <a:custGeom>
              <a:avLst/>
              <a:gdLst>
                <a:gd name="T0" fmla="*/ 1754 w 1754"/>
                <a:gd name="T1" fmla="*/ 0 h 893"/>
                <a:gd name="T2" fmla="*/ 255 w 1754"/>
                <a:gd name="T3" fmla="*/ 663 h 893"/>
                <a:gd name="T4" fmla="*/ 0 w 1754"/>
                <a:gd name="T5" fmla="*/ 637 h 893"/>
                <a:gd name="T6" fmla="*/ 764 w 1754"/>
                <a:gd name="T7" fmla="*/ 870 h 893"/>
                <a:gd name="T8" fmla="*/ 863 w 1754"/>
                <a:gd name="T9" fmla="*/ 865 h 893"/>
                <a:gd name="T10" fmla="*/ 898 w 1754"/>
                <a:gd name="T11" fmla="*/ 893 h 893"/>
                <a:gd name="T12" fmla="*/ 906 w 1754"/>
                <a:gd name="T13" fmla="*/ 893 h 893"/>
                <a:gd name="T14" fmla="*/ 970 w 1754"/>
                <a:gd name="T15" fmla="*/ 859 h 893"/>
                <a:gd name="T16" fmla="*/ 978 w 1754"/>
                <a:gd name="T17" fmla="*/ 846 h 893"/>
                <a:gd name="T18" fmla="*/ 1291 w 1754"/>
                <a:gd name="T19" fmla="*/ 706 h 893"/>
                <a:gd name="T20" fmla="*/ 1345 w 1754"/>
                <a:gd name="T21" fmla="*/ 739 h 893"/>
                <a:gd name="T22" fmla="*/ 1351 w 1754"/>
                <a:gd name="T23" fmla="*/ 738 h 893"/>
                <a:gd name="T24" fmla="*/ 1422 w 1754"/>
                <a:gd name="T25" fmla="*/ 651 h 893"/>
                <a:gd name="T26" fmla="*/ 1411 w 1754"/>
                <a:gd name="T27" fmla="*/ 602 h 893"/>
                <a:gd name="T28" fmla="*/ 1507 w 1754"/>
                <a:gd name="T29" fmla="*/ 492 h 893"/>
                <a:gd name="T30" fmla="*/ 1574 w 1754"/>
                <a:gd name="T31" fmla="*/ 434 h 893"/>
                <a:gd name="T32" fmla="*/ 1595 w 1754"/>
                <a:gd name="T33" fmla="*/ 379 h 893"/>
                <a:gd name="T34" fmla="*/ 1588 w 1754"/>
                <a:gd name="T35" fmla="*/ 371 h 893"/>
                <a:gd name="T36" fmla="*/ 1754 w 1754"/>
                <a:gd name="T37" fmla="*/ 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54" h="893">
                  <a:moveTo>
                    <a:pt x="1754" y="0"/>
                  </a:moveTo>
                  <a:cubicBezTo>
                    <a:pt x="1183" y="309"/>
                    <a:pt x="788" y="663"/>
                    <a:pt x="255" y="663"/>
                  </a:cubicBezTo>
                  <a:cubicBezTo>
                    <a:pt x="174" y="663"/>
                    <a:pt x="89" y="655"/>
                    <a:pt x="0" y="637"/>
                  </a:cubicBezTo>
                  <a:cubicBezTo>
                    <a:pt x="0" y="637"/>
                    <a:pt x="356" y="870"/>
                    <a:pt x="764" y="870"/>
                  </a:cubicBezTo>
                  <a:cubicBezTo>
                    <a:pt x="796" y="870"/>
                    <a:pt x="830" y="868"/>
                    <a:pt x="863" y="865"/>
                  </a:cubicBezTo>
                  <a:cubicBezTo>
                    <a:pt x="874" y="875"/>
                    <a:pt x="884" y="887"/>
                    <a:pt x="898" y="893"/>
                  </a:cubicBezTo>
                  <a:cubicBezTo>
                    <a:pt x="901" y="893"/>
                    <a:pt x="903" y="893"/>
                    <a:pt x="906" y="893"/>
                  </a:cubicBezTo>
                  <a:cubicBezTo>
                    <a:pt x="930" y="893"/>
                    <a:pt x="953" y="875"/>
                    <a:pt x="970" y="859"/>
                  </a:cubicBezTo>
                  <a:cubicBezTo>
                    <a:pt x="974" y="855"/>
                    <a:pt x="977" y="851"/>
                    <a:pt x="978" y="846"/>
                  </a:cubicBezTo>
                  <a:cubicBezTo>
                    <a:pt x="1084" y="822"/>
                    <a:pt x="1190" y="778"/>
                    <a:pt x="1291" y="706"/>
                  </a:cubicBezTo>
                  <a:cubicBezTo>
                    <a:pt x="1308" y="721"/>
                    <a:pt x="1326" y="739"/>
                    <a:pt x="1345" y="739"/>
                  </a:cubicBezTo>
                  <a:cubicBezTo>
                    <a:pt x="1347" y="739"/>
                    <a:pt x="1349" y="738"/>
                    <a:pt x="1351" y="738"/>
                  </a:cubicBezTo>
                  <a:cubicBezTo>
                    <a:pt x="1374" y="708"/>
                    <a:pt x="1402" y="680"/>
                    <a:pt x="1422" y="651"/>
                  </a:cubicBezTo>
                  <a:cubicBezTo>
                    <a:pt x="1421" y="639"/>
                    <a:pt x="1417" y="619"/>
                    <a:pt x="1411" y="602"/>
                  </a:cubicBezTo>
                  <a:cubicBezTo>
                    <a:pt x="1444" y="569"/>
                    <a:pt x="1476" y="532"/>
                    <a:pt x="1507" y="492"/>
                  </a:cubicBezTo>
                  <a:cubicBezTo>
                    <a:pt x="1531" y="476"/>
                    <a:pt x="1554" y="456"/>
                    <a:pt x="1574" y="434"/>
                  </a:cubicBezTo>
                  <a:cubicBezTo>
                    <a:pt x="1587" y="419"/>
                    <a:pt x="1606" y="400"/>
                    <a:pt x="1595" y="379"/>
                  </a:cubicBezTo>
                  <a:cubicBezTo>
                    <a:pt x="1593" y="376"/>
                    <a:pt x="1591" y="374"/>
                    <a:pt x="1588" y="371"/>
                  </a:cubicBezTo>
                  <a:cubicBezTo>
                    <a:pt x="1649" y="267"/>
                    <a:pt x="1705" y="145"/>
                    <a:pt x="1754" y="0"/>
                  </a:cubicBezTo>
                </a:path>
              </a:pathLst>
            </a:custGeom>
            <a:solidFill>
              <a:srgbClr val="BE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7" name="Oval 56">
              <a:extLst>
                <a:ext uri="{FF2B5EF4-FFF2-40B4-BE49-F238E27FC236}">
                  <a16:creationId xmlns:a16="http://schemas.microsoft.com/office/drawing/2014/main" id="{12AE73CB-776B-7418-6BBD-3DE5D0DC473C}"/>
                </a:ext>
              </a:extLst>
            </p:cNvPr>
            <p:cNvSpPr>
              <a:spLocks noChangeArrowheads="1"/>
            </p:cNvSpPr>
            <p:nvPr/>
          </p:nvSpPr>
          <p:spPr bwMode="auto">
            <a:xfrm>
              <a:off x="5056188" y="2335213"/>
              <a:ext cx="1533525" cy="15335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8" name="Freeform 57">
              <a:extLst>
                <a:ext uri="{FF2B5EF4-FFF2-40B4-BE49-F238E27FC236}">
                  <a16:creationId xmlns:a16="http://schemas.microsoft.com/office/drawing/2014/main" id="{F1BDA5F7-D391-B494-7098-865BAAFCDD2C}"/>
                </a:ext>
              </a:extLst>
            </p:cNvPr>
            <p:cNvSpPr>
              <a:spLocks/>
            </p:cNvSpPr>
            <p:nvPr/>
          </p:nvSpPr>
          <p:spPr bwMode="auto">
            <a:xfrm>
              <a:off x="5114926" y="2373313"/>
              <a:ext cx="1301750" cy="744538"/>
            </a:xfrm>
            <a:custGeom>
              <a:avLst/>
              <a:gdLst>
                <a:gd name="T0" fmla="*/ 292 w 623"/>
                <a:gd name="T1" fmla="*/ 19 h 356"/>
                <a:gd name="T2" fmla="*/ 0 w 623"/>
                <a:gd name="T3" fmla="*/ 356 h 356"/>
                <a:gd name="T4" fmla="*/ 318 w 623"/>
                <a:gd name="T5" fmla="*/ 94 h 356"/>
                <a:gd name="T6" fmla="*/ 623 w 623"/>
                <a:gd name="T7" fmla="*/ 166 h 356"/>
                <a:gd name="T8" fmla="*/ 292 w 623"/>
                <a:gd name="T9" fmla="*/ 19 h 356"/>
              </a:gdLst>
              <a:ahLst/>
              <a:cxnLst>
                <a:cxn ang="0">
                  <a:pos x="T0" y="T1"/>
                </a:cxn>
                <a:cxn ang="0">
                  <a:pos x="T2" y="T3"/>
                </a:cxn>
                <a:cxn ang="0">
                  <a:pos x="T4" y="T5"/>
                </a:cxn>
                <a:cxn ang="0">
                  <a:pos x="T6" y="T7"/>
                </a:cxn>
                <a:cxn ang="0">
                  <a:pos x="T8" y="T9"/>
                </a:cxn>
              </a:cxnLst>
              <a:rect l="0" t="0" r="r" b="b"/>
              <a:pathLst>
                <a:path w="623" h="356">
                  <a:moveTo>
                    <a:pt x="292" y="19"/>
                  </a:moveTo>
                  <a:cubicBezTo>
                    <a:pt x="122" y="44"/>
                    <a:pt x="0" y="190"/>
                    <a:pt x="0" y="356"/>
                  </a:cubicBezTo>
                  <a:cubicBezTo>
                    <a:pt x="39" y="213"/>
                    <a:pt x="162" y="117"/>
                    <a:pt x="318" y="94"/>
                  </a:cubicBezTo>
                  <a:cubicBezTo>
                    <a:pt x="434" y="77"/>
                    <a:pt x="542" y="95"/>
                    <a:pt x="623" y="166"/>
                  </a:cubicBezTo>
                  <a:cubicBezTo>
                    <a:pt x="552" y="61"/>
                    <a:pt x="425" y="0"/>
                    <a:pt x="292" y="1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9" name="Freeform 58">
              <a:extLst>
                <a:ext uri="{FF2B5EF4-FFF2-40B4-BE49-F238E27FC236}">
                  <a16:creationId xmlns:a16="http://schemas.microsoft.com/office/drawing/2014/main" id="{7EF8AC61-ECDE-B701-C9FC-AA0315BC6492}"/>
                </a:ext>
              </a:extLst>
            </p:cNvPr>
            <p:cNvSpPr>
              <a:spLocks/>
            </p:cNvSpPr>
            <p:nvPr/>
          </p:nvSpPr>
          <p:spPr bwMode="auto">
            <a:xfrm>
              <a:off x="5051426" y="2249488"/>
              <a:ext cx="1301750" cy="696913"/>
            </a:xfrm>
            <a:custGeom>
              <a:avLst/>
              <a:gdLst>
                <a:gd name="T0" fmla="*/ 302 w 623"/>
                <a:gd name="T1" fmla="*/ 19 h 333"/>
                <a:gd name="T2" fmla="*/ 0 w 623"/>
                <a:gd name="T3" fmla="*/ 333 h 333"/>
                <a:gd name="T4" fmla="*/ 316 w 623"/>
                <a:gd name="T5" fmla="*/ 52 h 333"/>
                <a:gd name="T6" fmla="*/ 623 w 623"/>
                <a:gd name="T7" fmla="*/ 143 h 333"/>
                <a:gd name="T8" fmla="*/ 302 w 623"/>
                <a:gd name="T9" fmla="*/ 19 h 333"/>
              </a:gdLst>
              <a:ahLst/>
              <a:cxnLst>
                <a:cxn ang="0">
                  <a:pos x="T0" y="T1"/>
                </a:cxn>
                <a:cxn ang="0">
                  <a:pos x="T2" y="T3"/>
                </a:cxn>
                <a:cxn ang="0">
                  <a:pos x="T4" y="T5"/>
                </a:cxn>
                <a:cxn ang="0">
                  <a:pos x="T6" y="T7"/>
                </a:cxn>
                <a:cxn ang="0">
                  <a:pos x="T8" y="T9"/>
                </a:cxn>
              </a:cxnLst>
              <a:rect l="0" t="0" r="r" b="b"/>
              <a:pathLst>
                <a:path w="623" h="333">
                  <a:moveTo>
                    <a:pt x="302" y="19"/>
                  </a:moveTo>
                  <a:cubicBezTo>
                    <a:pt x="133" y="44"/>
                    <a:pt x="0" y="166"/>
                    <a:pt x="0" y="333"/>
                  </a:cubicBezTo>
                  <a:cubicBezTo>
                    <a:pt x="39" y="189"/>
                    <a:pt x="159" y="75"/>
                    <a:pt x="316" y="52"/>
                  </a:cubicBezTo>
                  <a:cubicBezTo>
                    <a:pt x="431" y="35"/>
                    <a:pt x="542" y="72"/>
                    <a:pt x="623" y="143"/>
                  </a:cubicBezTo>
                  <a:cubicBezTo>
                    <a:pt x="552" y="38"/>
                    <a:pt x="436" y="0"/>
                    <a:pt x="302" y="1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0" name="Freeform 59">
              <a:extLst>
                <a:ext uri="{FF2B5EF4-FFF2-40B4-BE49-F238E27FC236}">
                  <a16:creationId xmlns:a16="http://schemas.microsoft.com/office/drawing/2014/main" id="{0F5DFFA0-F6AF-9AE0-4221-2C26387CE650}"/>
                </a:ext>
              </a:extLst>
            </p:cNvPr>
            <p:cNvSpPr>
              <a:spLocks noEditPoints="1"/>
            </p:cNvSpPr>
            <p:nvPr/>
          </p:nvSpPr>
          <p:spPr bwMode="auto">
            <a:xfrm>
              <a:off x="5411788" y="3086101"/>
              <a:ext cx="1362075" cy="973138"/>
            </a:xfrm>
            <a:custGeom>
              <a:avLst/>
              <a:gdLst>
                <a:gd name="T0" fmla="*/ 565 w 652"/>
                <a:gd name="T1" fmla="*/ 0 h 466"/>
                <a:gd name="T2" fmla="*/ 545 w 652"/>
                <a:gd name="T3" fmla="*/ 108 h 466"/>
                <a:gd name="T4" fmla="*/ 574 w 652"/>
                <a:gd name="T5" fmla="*/ 95 h 466"/>
                <a:gd name="T6" fmla="*/ 565 w 652"/>
                <a:gd name="T7" fmla="*/ 0 h 466"/>
                <a:gd name="T8" fmla="*/ 640 w 652"/>
                <a:gd name="T9" fmla="*/ 129 h 466"/>
                <a:gd name="T10" fmla="*/ 561 w 652"/>
                <a:gd name="T11" fmla="*/ 240 h 466"/>
                <a:gd name="T12" fmla="*/ 489 w 652"/>
                <a:gd name="T13" fmla="*/ 216 h 466"/>
                <a:gd name="T14" fmla="*/ 469 w 652"/>
                <a:gd name="T15" fmla="*/ 240 h 466"/>
                <a:gd name="T16" fmla="*/ 457 w 652"/>
                <a:gd name="T17" fmla="*/ 234 h 466"/>
                <a:gd name="T18" fmla="*/ 467 w 652"/>
                <a:gd name="T19" fmla="*/ 242 h 466"/>
                <a:gd name="T20" fmla="*/ 320 w 652"/>
                <a:gd name="T21" fmla="*/ 344 h 466"/>
                <a:gd name="T22" fmla="*/ 0 w 652"/>
                <a:gd name="T23" fmla="*/ 324 h 466"/>
                <a:gd name="T24" fmla="*/ 367 w 652"/>
                <a:gd name="T25" fmla="*/ 417 h 466"/>
                <a:gd name="T26" fmla="*/ 518 w 652"/>
                <a:gd name="T27" fmla="*/ 287 h 466"/>
                <a:gd name="T28" fmla="*/ 576 w 652"/>
                <a:gd name="T29" fmla="*/ 264 h 466"/>
                <a:gd name="T30" fmla="*/ 640 w 652"/>
                <a:gd name="T31" fmla="*/ 12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466">
                  <a:moveTo>
                    <a:pt x="565" y="0"/>
                  </a:moveTo>
                  <a:cubicBezTo>
                    <a:pt x="564" y="37"/>
                    <a:pt x="557" y="73"/>
                    <a:pt x="545" y="108"/>
                  </a:cubicBezTo>
                  <a:cubicBezTo>
                    <a:pt x="554" y="103"/>
                    <a:pt x="564" y="98"/>
                    <a:pt x="574" y="95"/>
                  </a:cubicBezTo>
                  <a:cubicBezTo>
                    <a:pt x="575" y="63"/>
                    <a:pt x="572" y="31"/>
                    <a:pt x="565" y="0"/>
                  </a:cubicBezTo>
                  <a:close/>
                  <a:moveTo>
                    <a:pt x="640" y="129"/>
                  </a:moveTo>
                  <a:cubicBezTo>
                    <a:pt x="638" y="177"/>
                    <a:pt x="608" y="222"/>
                    <a:pt x="561" y="240"/>
                  </a:cubicBezTo>
                  <a:cubicBezTo>
                    <a:pt x="524" y="252"/>
                    <a:pt x="492" y="259"/>
                    <a:pt x="489" y="216"/>
                  </a:cubicBezTo>
                  <a:cubicBezTo>
                    <a:pt x="482" y="224"/>
                    <a:pt x="476" y="232"/>
                    <a:pt x="469" y="240"/>
                  </a:cubicBezTo>
                  <a:cubicBezTo>
                    <a:pt x="465" y="238"/>
                    <a:pt x="461" y="236"/>
                    <a:pt x="457" y="234"/>
                  </a:cubicBezTo>
                  <a:cubicBezTo>
                    <a:pt x="460" y="237"/>
                    <a:pt x="464" y="240"/>
                    <a:pt x="467" y="242"/>
                  </a:cubicBezTo>
                  <a:cubicBezTo>
                    <a:pt x="428" y="286"/>
                    <a:pt x="378" y="321"/>
                    <a:pt x="320" y="344"/>
                  </a:cubicBezTo>
                  <a:cubicBezTo>
                    <a:pt x="211" y="386"/>
                    <a:pt x="95" y="375"/>
                    <a:pt x="0" y="324"/>
                  </a:cubicBezTo>
                  <a:cubicBezTo>
                    <a:pt x="93" y="411"/>
                    <a:pt x="241" y="466"/>
                    <a:pt x="367" y="417"/>
                  </a:cubicBezTo>
                  <a:cubicBezTo>
                    <a:pt x="432" y="392"/>
                    <a:pt x="483" y="345"/>
                    <a:pt x="518" y="287"/>
                  </a:cubicBezTo>
                  <a:cubicBezTo>
                    <a:pt x="523" y="267"/>
                    <a:pt x="532" y="276"/>
                    <a:pt x="576" y="264"/>
                  </a:cubicBezTo>
                  <a:cubicBezTo>
                    <a:pt x="627" y="244"/>
                    <a:pt x="652" y="182"/>
                    <a:pt x="640" y="12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1" name="Oval 60">
              <a:extLst>
                <a:ext uri="{FF2B5EF4-FFF2-40B4-BE49-F238E27FC236}">
                  <a16:creationId xmlns:a16="http://schemas.microsoft.com/office/drawing/2014/main" id="{81220533-720E-151D-A286-53EF699D3315}"/>
                </a:ext>
              </a:extLst>
            </p:cNvPr>
            <p:cNvSpPr>
              <a:spLocks noChangeArrowheads="1"/>
            </p:cNvSpPr>
            <p:nvPr/>
          </p:nvSpPr>
          <p:spPr bwMode="auto">
            <a:xfrm>
              <a:off x="5616576" y="4618038"/>
              <a:ext cx="657225" cy="6572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2" name="Freeform 61">
              <a:extLst>
                <a:ext uri="{FF2B5EF4-FFF2-40B4-BE49-F238E27FC236}">
                  <a16:creationId xmlns:a16="http://schemas.microsoft.com/office/drawing/2014/main" id="{162CDF5F-95C9-26BE-47CE-7BEE568B08E7}"/>
                </a:ext>
              </a:extLst>
            </p:cNvPr>
            <p:cNvSpPr>
              <a:spLocks/>
            </p:cNvSpPr>
            <p:nvPr/>
          </p:nvSpPr>
          <p:spPr bwMode="auto">
            <a:xfrm>
              <a:off x="5640388" y="4632326"/>
              <a:ext cx="560388" cy="319088"/>
            </a:xfrm>
            <a:custGeom>
              <a:avLst/>
              <a:gdLst>
                <a:gd name="T0" fmla="*/ 125 w 268"/>
                <a:gd name="T1" fmla="*/ 8 h 153"/>
                <a:gd name="T2" fmla="*/ 0 w 268"/>
                <a:gd name="T3" fmla="*/ 153 h 153"/>
                <a:gd name="T4" fmla="*/ 137 w 268"/>
                <a:gd name="T5" fmla="*/ 40 h 153"/>
                <a:gd name="T6" fmla="*/ 268 w 268"/>
                <a:gd name="T7" fmla="*/ 71 h 153"/>
                <a:gd name="T8" fmla="*/ 125 w 268"/>
                <a:gd name="T9" fmla="*/ 8 h 153"/>
              </a:gdLst>
              <a:ahLst/>
              <a:cxnLst>
                <a:cxn ang="0">
                  <a:pos x="T0" y="T1"/>
                </a:cxn>
                <a:cxn ang="0">
                  <a:pos x="T2" y="T3"/>
                </a:cxn>
                <a:cxn ang="0">
                  <a:pos x="T4" y="T5"/>
                </a:cxn>
                <a:cxn ang="0">
                  <a:pos x="T6" y="T7"/>
                </a:cxn>
                <a:cxn ang="0">
                  <a:pos x="T8" y="T9"/>
                </a:cxn>
              </a:cxnLst>
              <a:rect l="0" t="0" r="r" b="b"/>
              <a:pathLst>
                <a:path w="268" h="153">
                  <a:moveTo>
                    <a:pt x="125" y="8"/>
                  </a:moveTo>
                  <a:cubicBezTo>
                    <a:pt x="53" y="19"/>
                    <a:pt x="0" y="82"/>
                    <a:pt x="0" y="153"/>
                  </a:cubicBezTo>
                  <a:cubicBezTo>
                    <a:pt x="17" y="91"/>
                    <a:pt x="70" y="50"/>
                    <a:pt x="137" y="40"/>
                  </a:cubicBezTo>
                  <a:cubicBezTo>
                    <a:pt x="186" y="33"/>
                    <a:pt x="233" y="41"/>
                    <a:pt x="268" y="71"/>
                  </a:cubicBezTo>
                  <a:cubicBezTo>
                    <a:pt x="237" y="26"/>
                    <a:pt x="183" y="0"/>
                    <a:pt x="125"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3" name="Freeform 62">
              <a:extLst>
                <a:ext uri="{FF2B5EF4-FFF2-40B4-BE49-F238E27FC236}">
                  <a16:creationId xmlns:a16="http://schemas.microsoft.com/office/drawing/2014/main" id="{FE3D70A4-C7B6-2418-7D5B-3CD5EB580898}"/>
                </a:ext>
              </a:extLst>
            </p:cNvPr>
            <p:cNvSpPr>
              <a:spLocks/>
            </p:cNvSpPr>
            <p:nvPr/>
          </p:nvSpPr>
          <p:spPr bwMode="auto">
            <a:xfrm>
              <a:off x="5613401" y="4579938"/>
              <a:ext cx="560388" cy="298450"/>
            </a:xfrm>
            <a:custGeom>
              <a:avLst/>
              <a:gdLst>
                <a:gd name="T0" fmla="*/ 130 w 268"/>
                <a:gd name="T1" fmla="*/ 8 h 143"/>
                <a:gd name="T2" fmla="*/ 0 w 268"/>
                <a:gd name="T3" fmla="*/ 143 h 143"/>
                <a:gd name="T4" fmla="*/ 136 w 268"/>
                <a:gd name="T5" fmla="*/ 22 h 143"/>
                <a:gd name="T6" fmla="*/ 268 w 268"/>
                <a:gd name="T7" fmla="*/ 61 h 143"/>
                <a:gd name="T8" fmla="*/ 130 w 268"/>
                <a:gd name="T9" fmla="*/ 8 h 143"/>
              </a:gdLst>
              <a:ahLst/>
              <a:cxnLst>
                <a:cxn ang="0">
                  <a:pos x="T0" y="T1"/>
                </a:cxn>
                <a:cxn ang="0">
                  <a:pos x="T2" y="T3"/>
                </a:cxn>
                <a:cxn ang="0">
                  <a:pos x="T4" y="T5"/>
                </a:cxn>
                <a:cxn ang="0">
                  <a:pos x="T6" y="T7"/>
                </a:cxn>
                <a:cxn ang="0">
                  <a:pos x="T8" y="T9"/>
                </a:cxn>
              </a:cxnLst>
              <a:rect l="0" t="0" r="r" b="b"/>
              <a:pathLst>
                <a:path w="268" h="143">
                  <a:moveTo>
                    <a:pt x="130" y="8"/>
                  </a:moveTo>
                  <a:cubicBezTo>
                    <a:pt x="57" y="19"/>
                    <a:pt x="0" y="71"/>
                    <a:pt x="0" y="143"/>
                  </a:cubicBezTo>
                  <a:cubicBezTo>
                    <a:pt x="17" y="81"/>
                    <a:pt x="69" y="32"/>
                    <a:pt x="136" y="22"/>
                  </a:cubicBezTo>
                  <a:cubicBezTo>
                    <a:pt x="185" y="15"/>
                    <a:pt x="233" y="31"/>
                    <a:pt x="268" y="61"/>
                  </a:cubicBezTo>
                  <a:cubicBezTo>
                    <a:pt x="238" y="16"/>
                    <a:pt x="187" y="0"/>
                    <a:pt x="130"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4" name="Freeform 63">
              <a:extLst>
                <a:ext uri="{FF2B5EF4-FFF2-40B4-BE49-F238E27FC236}">
                  <a16:creationId xmlns:a16="http://schemas.microsoft.com/office/drawing/2014/main" id="{65E8DBB9-A923-149A-5271-8E6BFB527BBF}"/>
                </a:ext>
              </a:extLst>
            </p:cNvPr>
            <p:cNvSpPr>
              <a:spLocks/>
            </p:cNvSpPr>
            <p:nvPr/>
          </p:nvSpPr>
          <p:spPr bwMode="auto">
            <a:xfrm>
              <a:off x="5770563" y="4941888"/>
              <a:ext cx="541338" cy="417513"/>
            </a:xfrm>
            <a:custGeom>
              <a:avLst/>
              <a:gdLst>
                <a:gd name="T0" fmla="*/ 158 w 259"/>
                <a:gd name="T1" fmla="*/ 179 h 200"/>
                <a:gd name="T2" fmla="*/ 243 w 259"/>
                <a:gd name="T3" fmla="*/ 0 h 200"/>
                <a:gd name="T4" fmla="*/ 138 w 259"/>
                <a:gd name="T5" fmla="*/ 148 h 200"/>
                <a:gd name="T6" fmla="*/ 0 w 259"/>
                <a:gd name="T7" fmla="*/ 139 h 200"/>
                <a:gd name="T8" fmla="*/ 158 w 259"/>
                <a:gd name="T9" fmla="*/ 179 h 200"/>
              </a:gdLst>
              <a:ahLst/>
              <a:cxnLst>
                <a:cxn ang="0">
                  <a:pos x="T0" y="T1"/>
                </a:cxn>
                <a:cxn ang="0">
                  <a:pos x="T2" y="T3"/>
                </a:cxn>
                <a:cxn ang="0">
                  <a:pos x="T4" y="T5"/>
                </a:cxn>
                <a:cxn ang="0">
                  <a:pos x="T6" y="T7"/>
                </a:cxn>
                <a:cxn ang="0">
                  <a:pos x="T8" y="T9"/>
                </a:cxn>
              </a:cxnLst>
              <a:rect l="0" t="0" r="r" b="b"/>
              <a:pathLst>
                <a:path w="259" h="200">
                  <a:moveTo>
                    <a:pt x="158" y="179"/>
                  </a:moveTo>
                  <a:cubicBezTo>
                    <a:pt x="226" y="152"/>
                    <a:pt x="259" y="70"/>
                    <a:pt x="243" y="0"/>
                  </a:cubicBezTo>
                  <a:cubicBezTo>
                    <a:pt x="241" y="64"/>
                    <a:pt x="201" y="123"/>
                    <a:pt x="138" y="148"/>
                  </a:cubicBezTo>
                  <a:cubicBezTo>
                    <a:pt x="91" y="166"/>
                    <a:pt x="41" y="161"/>
                    <a:pt x="0" y="139"/>
                  </a:cubicBezTo>
                  <a:cubicBezTo>
                    <a:pt x="40" y="176"/>
                    <a:pt x="104" y="200"/>
                    <a:pt x="158" y="17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5" name="Freeform 64">
              <a:extLst>
                <a:ext uri="{FF2B5EF4-FFF2-40B4-BE49-F238E27FC236}">
                  <a16:creationId xmlns:a16="http://schemas.microsoft.com/office/drawing/2014/main" id="{61F06683-2106-77E9-AAE8-B28B5A8174BE}"/>
                </a:ext>
              </a:extLst>
            </p:cNvPr>
            <p:cNvSpPr>
              <a:spLocks/>
            </p:cNvSpPr>
            <p:nvPr/>
          </p:nvSpPr>
          <p:spPr bwMode="auto">
            <a:xfrm>
              <a:off x="5705476" y="4916488"/>
              <a:ext cx="554038" cy="355600"/>
            </a:xfrm>
            <a:custGeom>
              <a:avLst/>
              <a:gdLst>
                <a:gd name="T0" fmla="*/ 147 w 265"/>
                <a:gd name="T1" fmla="*/ 156 h 170"/>
                <a:gd name="T2" fmla="*/ 258 w 265"/>
                <a:gd name="T3" fmla="*/ 0 h 170"/>
                <a:gd name="T4" fmla="*/ 139 w 265"/>
                <a:gd name="T5" fmla="*/ 126 h 170"/>
                <a:gd name="T6" fmla="*/ 0 w 265"/>
                <a:gd name="T7" fmla="*/ 107 h 170"/>
                <a:gd name="T8" fmla="*/ 147 w 265"/>
                <a:gd name="T9" fmla="*/ 156 h 170"/>
              </a:gdLst>
              <a:ahLst/>
              <a:cxnLst>
                <a:cxn ang="0">
                  <a:pos x="T0" y="T1"/>
                </a:cxn>
                <a:cxn ang="0">
                  <a:pos x="T2" y="T3"/>
                </a:cxn>
                <a:cxn ang="0">
                  <a:pos x="T4" y="T5"/>
                </a:cxn>
                <a:cxn ang="0">
                  <a:pos x="T6" y="T7"/>
                </a:cxn>
                <a:cxn ang="0">
                  <a:pos x="T8" y="T9"/>
                </a:cxn>
              </a:cxnLst>
              <a:rect l="0" t="0" r="r" b="b"/>
              <a:pathLst>
                <a:path w="265" h="170">
                  <a:moveTo>
                    <a:pt x="147" y="156"/>
                  </a:moveTo>
                  <a:cubicBezTo>
                    <a:pt x="219" y="138"/>
                    <a:pt x="265" y="71"/>
                    <a:pt x="258" y="0"/>
                  </a:cubicBezTo>
                  <a:cubicBezTo>
                    <a:pt x="247" y="63"/>
                    <a:pt x="205" y="110"/>
                    <a:pt x="139" y="126"/>
                  </a:cubicBezTo>
                  <a:cubicBezTo>
                    <a:pt x="91" y="138"/>
                    <a:pt x="37" y="134"/>
                    <a:pt x="0" y="107"/>
                  </a:cubicBezTo>
                  <a:cubicBezTo>
                    <a:pt x="34" y="149"/>
                    <a:pt x="91" y="170"/>
                    <a:pt x="147" y="15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6" name="Oval 65">
              <a:extLst>
                <a:ext uri="{FF2B5EF4-FFF2-40B4-BE49-F238E27FC236}">
                  <a16:creationId xmlns:a16="http://schemas.microsoft.com/office/drawing/2014/main" id="{3EE6F3DE-DDBC-480E-92E0-69C8E47EC353}"/>
                </a:ext>
              </a:extLst>
            </p:cNvPr>
            <p:cNvSpPr>
              <a:spLocks noChangeArrowheads="1"/>
            </p:cNvSpPr>
            <p:nvPr/>
          </p:nvSpPr>
          <p:spPr bwMode="auto">
            <a:xfrm>
              <a:off x="4573588" y="3548063"/>
              <a:ext cx="315913" cy="31273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7" name="Freeform 66">
              <a:extLst>
                <a:ext uri="{FF2B5EF4-FFF2-40B4-BE49-F238E27FC236}">
                  <a16:creationId xmlns:a16="http://schemas.microsoft.com/office/drawing/2014/main" id="{E07A73BA-08E4-B0B7-1E75-E1B8FF4DC6BB}"/>
                </a:ext>
              </a:extLst>
            </p:cNvPr>
            <p:cNvSpPr>
              <a:spLocks/>
            </p:cNvSpPr>
            <p:nvPr/>
          </p:nvSpPr>
          <p:spPr bwMode="auto">
            <a:xfrm>
              <a:off x="4586288" y="3554413"/>
              <a:ext cx="266700" cy="152400"/>
            </a:xfrm>
            <a:custGeom>
              <a:avLst/>
              <a:gdLst>
                <a:gd name="T0" fmla="*/ 60 w 128"/>
                <a:gd name="T1" fmla="*/ 4 h 73"/>
                <a:gd name="T2" fmla="*/ 0 w 128"/>
                <a:gd name="T3" fmla="*/ 73 h 73"/>
                <a:gd name="T4" fmla="*/ 65 w 128"/>
                <a:gd name="T5" fmla="*/ 20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20"/>
                  </a:cubicBezTo>
                  <a:cubicBezTo>
                    <a:pt x="89" y="16"/>
                    <a:pt x="111" y="20"/>
                    <a:pt x="128" y="34"/>
                  </a:cubicBezTo>
                  <a:cubicBezTo>
                    <a:pt x="113" y="13"/>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8" name="Freeform 67">
              <a:extLst>
                <a:ext uri="{FF2B5EF4-FFF2-40B4-BE49-F238E27FC236}">
                  <a16:creationId xmlns:a16="http://schemas.microsoft.com/office/drawing/2014/main" id="{93ADD9E8-1AB6-D4C5-CAFF-516627E2464E}"/>
                </a:ext>
              </a:extLst>
            </p:cNvPr>
            <p:cNvSpPr>
              <a:spLocks/>
            </p:cNvSpPr>
            <p:nvPr/>
          </p:nvSpPr>
          <p:spPr bwMode="auto">
            <a:xfrm>
              <a:off x="4573588" y="3529013"/>
              <a:ext cx="266700" cy="141288"/>
            </a:xfrm>
            <a:custGeom>
              <a:avLst/>
              <a:gdLst>
                <a:gd name="T0" fmla="*/ 62 w 128"/>
                <a:gd name="T1" fmla="*/ 4 h 68"/>
                <a:gd name="T2" fmla="*/ 0 w 128"/>
                <a:gd name="T3" fmla="*/ 68 h 68"/>
                <a:gd name="T4" fmla="*/ 64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2" y="16"/>
                    <a:pt x="64"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9" name="Freeform 68">
              <a:extLst>
                <a:ext uri="{FF2B5EF4-FFF2-40B4-BE49-F238E27FC236}">
                  <a16:creationId xmlns:a16="http://schemas.microsoft.com/office/drawing/2014/main" id="{C7C4A264-80C8-BCDB-4659-D57FBA8EDC07}"/>
                </a:ext>
              </a:extLst>
            </p:cNvPr>
            <p:cNvSpPr>
              <a:spLocks/>
            </p:cNvSpPr>
            <p:nvPr/>
          </p:nvSpPr>
          <p:spPr bwMode="auto">
            <a:xfrm>
              <a:off x="4648201" y="3702051"/>
              <a:ext cx="257175" cy="198438"/>
            </a:xfrm>
            <a:custGeom>
              <a:avLst/>
              <a:gdLst>
                <a:gd name="T0" fmla="*/ 75 w 123"/>
                <a:gd name="T1" fmla="*/ 85 h 95"/>
                <a:gd name="T2" fmla="*/ 116 w 123"/>
                <a:gd name="T3" fmla="*/ 0 h 95"/>
                <a:gd name="T4" fmla="*/ 65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3"/>
                    <a:pt x="123" y="33"/>
                    <a:pt x="116" y="0"/>
                  </a:cubicBezTo>
                  <a:cubicBezTo>
                    <a:pt x="114" y="30"/>
                    <a:pt x="95" y="59"/>
                    <a:pt x="65" y="70"/>
                  </a:cubicBezTo>
                  <a:cubicBezTo>
                    <a:pt x="43" y="79"/>
                    <a:pt x="19" y="77"/>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0" name="Freeform 69">
              <a:extLst>
                <a:ext uri="{FF2B5EF4-FFF2-40B4-BE49-F238E27FC236}">
                  <a16:creationId xmlns:a16="http://schemas.microsoft.com/office/drawing/2014/main" id="{CFB54187-95C1-F69D-9C5A-B866886F4B64}"/>
                </a:ext>
              </a:extLst>
            </p:cNvPr>
            <p:cNvSpPr>
              <a:spLocks/>
            </p:cNvSpPr>
            <p:nvPr/>
          </p:nvSpPr>
          <p:spPr bwMode="auto">
            <a:xfrm>
              <a:off x="4614863" y="3689351"/>
              <a:ext cx="265113" cy="169863"/>
            </a:xfrm>
            <a:custGeom>
              <a:avLst/>
              <a:gdLst>
                <a:gd name="T0" fmla="*/ 71 w 127"/>
                <a:gd name="T1" fmla="*/ 75 h 81"/>
                <a:gd name="T2" fmla="*/ 124 w 127"/>
                <a:gd name="T3" fmla="*/ 0 h 81"/>
                <a:gd name="T4" fmla="*/ 67 w 127"/>
                <a:gd name="T5" fmla="*/ 60 h 81"/>
                <a:gd name="T6" fmla="*/ 0 w 127"/>
                <a:gd name="T7" fmla="*/ 51 h 81"/>
                <a:gd name="T8" fmla="*/ 71 w 127"/>
                <a:gd name="T9" fmla="*/ 75 h 81"/>
              </a:gdLst>
              <a:ahLst/>
              <a:cxnLst>
                <a:cxn ang="0">
                  <a:pos x="T0" y="T1"/>
                </a:cxn>
                <a:cxn ang="0">
                  <a:pos x="T2" y="T3"/>
                </a:cxn>
                <a:cxn ang="0">
                  <a:pos x="T4" y="T5"/>
                </a:cxn>
                <a:cxn ang="0">
                  <a:pos x="T6" y="T7"/>
                </a:cxn>
                <a:cxn ang="0">
                  <a:pos x="T8" y="T9"/>
                </a:cxn>
              </a:cxnLst>
              <a:rect l="0" t="0" r="r" b="b"/>
              <a:pathLst>
                <a:path w="127" h="81">
                  <a:moveTo>
                    <a:pt x="71" y="75"/>
                  </a:moveTo>
                  <a:cubicBezTo>
                    <a:pt x="105" y="66"/>
                    <a:pt x="127" y="34"/>
                    <a:pt x="124" y="0"/>
                  </a:cubicBezTo>
                  <a:cubicBezTo>
                    <a:pt x="119" y="30"/>
                    <a:pt x="99" y="53"/>
                    <a:pt x="67" y="60"/>
                  </a:cubicBezTo>
                  <a:cubicBezTo>
                    <a:pt x="44" y="66"/>
                    <a:pt x="18" y="64"/>
                    <a:pt x="0" y="51"/>
                  </a:cubicBezTo>
                  <a:cubicBezTo>
                    <a:pt x="17" y="71"/>
                    <a:pt x="44" y="81"/>
                    <a:pt x="71"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1" name="Oval 70">
              <a:extLst>
                <a:ext uri="{FF2B5EF4-FFF2-40B4-BE49-F238E27FC236}">
                  <a16:creationId xmlns:a16="http://schemas.microsoft.com/office/drawing/2014/main" id="{784506E7-A1E9-B526-A421-DE960D8849E0}"/>
                </a:ext>
              </a:extLst>
            </p:cNvPr>
            <p:cNvSpPr>
              <a:spLocks noChangeArrowheads="1"/>
            </p:cNvSpPr>
            <p:nvPr/>
          </p:nvSpPr>
          <p:spPr bwMode="auto">
            <a:xfrm>
              <a:off x="4964113" y="1500188"/>
              <a:ext cx="593725" cy="5937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2" name="Freeform 71">
              <a:extLst>
                <a:ext uri="{FF2B5EF4-FFF2-40B4-BE49-F238E27FC236}">
                  <a16:creationId xmlns:a16="http://schemas.microsoft.com/office/drawing/2014/main" id="{9FE421F2-45BD-1F5A-77D0-F12AC7BCEA1B}"/>
                </a:ext>
              </a:extLst>
            </p:cNvPr>
            <p:cNvSpPr>
              <a:spLocks/>
            </p:cNvSpPr>
            <p:nvPr/>
          </p:nvSpPr>
          <p:spPr bwMode="auto">
            <a:xfrm>
              <a:off x="4986338" y="1512888"/>
              <a:ext cx="504825" cy="287338"/>
            </a:xfrm>
            <a:custGeom>
              <a:avLst/>
              <a:gdLst>
                <a:gd name="T0" fmla="*/ 113 w 241"/>
                <a:gd name="T1" fmla="*/ 8 h 138"/>
                <a:gd name="T2" fmla="*/ 0 w 241"/>
                <a:gd name="T3" fmla="*/ 138 h 138"/>
                <a:gd name="T4" fmla="*/ 123 w 241"/>
                <a:gd name="T5" fmla="*/ 37 h 138"/>
                <a:gd name="T6" fmla="*/ 241 w 241"/>
                <a:gd name="T7" fmla="*/ 65 h 138"/>
                <a:gd name="T8" fmla="*/ 113 w 241"/>
                <a:gd name="T9" fmla="*/ 8 h 138"/>
              </a:gdLst>
              <a:ahLst/>
              <a:cxnLst>
                <a:cxn ang="0">
                  <a:pos x="T0" y="T1"/>
                </a:cxn>
                <a:cxn ang="0">
                  <a:pos x="T2" y="T3"/>
                </a:cxn>
                <a:cxn ang="0">
                  <a:pos x="T4" y="T5"/>
                </a:cxn>
                <a:cxn ang="0">
                  <a:pos x="T6" y="T7"/>
                </a:cxn>
                <a:cxn ang="0">
                  <a:pos x="T8" y="T9"/>
                </a:cxn>
              </a:cxnLst>
              <a:rect l="0" t="0" r="r" b="b"/>
              <a:pathLst>
                <a:path w="241" h="138">
                  <a:moveTo>
                    <a:pt x="113" y="8"/>
                  </a:moveTo>
                  <a:cubicBezTo>
                    <a:pt x="47" y="17"/>
                    <a:pt x="0" y="74"/>
                    <a:pt x="0" y="138"/>
                  </a:cubicBezTo>
                  <a:cubicBezTo>
                    <a:pt x="15" y="83"/>
                    <a:pt x="62" y="45"/>
                    <a:pt x="123" y="37"/>
                  </a:cubicBezTo>
                  <a:cubicBezTo>
                    <a:pt x="167" y="30"/>
                    <a:pt x="209" y="37"/>
                    <a:pt x="241" y="65"/>
                  </a:cubicBezTo>
                  <a:cubicBezTo>
                    <a:pt x="214" y="24"/>
                    <a:pt x="164" y="0"/>
                    <a:pt x="113" y="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3" name="Freeform 72">
              <a:extLst>
                <a:ext uri="{FF2B5EF4-FFF2-40B4-BE49-F238E27FC236}">
                  <a16:creationId xmlns:a16="http://schemas.microsoft.com/office/drawing/2014/main" id="{A1373668-17B3-E8F1-6671-D46503376B3F}"/>
                </a:ext>
              </a:extLst>
            </p:cNvPr>
            <p:cNvSpPr>
              <a:spLocks/>
            </p:cNvSpPr>
            <p:nvPr/>
          </p:nvSpPr>
          <p:spPr bwMode="auto">
            <a:xfrm>
              <a:off x="4962526" y="1465263"/>
              <a:ext cx="503238" cy="268288"/>
            </a:xfrm>
            <a:custGeom>
              <a:avLst/>
              <a:gdLst>
                <a:gd name="T0" fmla="*/ 117 w 241"/>
                <a:gd name="T1" fmla="*/ 8 h 129"/>
                <a:gd name="T2" fmla="*/ 0 w 241"/>
                <a:gd name="T3" fmla="*/ 129 h 129"/>
                <a:gd name="T4" fmla="*/ 122 w 241"/>
                <a:gd name="T5" fmla="*/ 21 h 129"/>
                <a:gd name="T6" fmla="*/ 241 w 241"/>
                <a:gd name="T7" fmla="*/ 56 h 129"/>
                <a:gd name="T8" fmla="*/ 117 w 241"/>
                <a:gd name="T9" fmla="*/ 8 h 129"/>
              </a:gdLst>
              <a:ahLst/>
              <a:cxnLst>
                <a:cxn ang="0">
                  <a:pos x="T0" y="T1"/>
                </a:cxn>
                <a:cxn ang="0">
                  <a:pos x="T2" y="T3"/>
                </a:cxn>
                <a:cxn ang="0">
                  <a:pos x="T4" y="T5"/>
                </a:cxn>
                <a:cxn ang="0">
                  <a:pos x="T6" y="T7"/>
                </a:cxn>
                <a:cxn ang="0">
                  <a:pos x="T8" y="T9"/>
                </a:cxn>
              </a:cxnLst>
              <a:rect l="0" t="0" r="r" b="b"/>
              <a:pathLst>
                <a:path w="241" h="129">
                  <a:moveTo>
                    <a:pt x="117" y="8"/>
                  </a:moveTo>
                  <a:cubicBezTo>
                    <a:pt x="51" y="18"/>
                    <a:pt x="0" y="65"/>
                    <a:pt x="0" y="129"/>
                  </a:cubicBezTo>
                  <a:cubicBezTo>
                    <a:pt x="15" y="74"/>
                    <a:pt x="62" y="29"/>
                    <a:pt x="122" y="21"/>
                  </a:cubicBezTo>
                  <a:cubicBezTo>
                    <a:pt x="167" y="14"/>
                    <a:pt x="210" y="28"/>
                    <a:pt x="241" y="56"/>
                  </a:cubicBezTo>
                  <a:cubicBezTo>
                    <a:pt x="214" y="15"/>
                    <a:pt x="169" y="0"/>
                    <a:pt x="117"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4" name="Freeform 73">
              <a:extLst>
                <a:ext uri="{FF2B5EF4-FFF2-40B4-BE49-F238E27FC236}">
                  <a16:creationId xmlns:a16="http://schemas.microsoft.com/office/drawing/2014/main" id="{B713C94F-0132-EFCD-CC4D-9EE002F37D1A}"/>
                </a:ext>
              </a:extLst>
            </p:cNvPr>
            <p:cNvSpPr>
              <a:spLocks/>
            </p:cNvSpPr>
            <p:nvPr/>
          </p:nvSpPr>
          <p:spPr bwMode="auto">
            <a:xfrm>
              <a:off x="5103813" y="1792288"/>
              <a:ext cx="487363" cy="376238"/>
            </a:xfrm>
            <a:custGeom>
              <a:avLst/>
              <a:gdLst>
                <a:gd name="T0" fmla="*/ 142 w 233"/>
                <a:gd name="T1" fmla="*/ 161 h 180"/>
                <a:gd name="T2" fmla="*/ 219 w 233"/>
                <a:gd name="T3" fmla="*/ 0 h 180"/>
                <a:gd name="T4" fmla="*/ 124 w 233"/>
                <a:gd name="T5" fmla="*/ 133 h 180"/>
                <a:gd name="T6" fmla="*/ 0 w 233"/>
                <a:gd name="T7" fmla="*/ 125 h 180"/>
                <a:gd name="T8" fmla="*/ 142 w 233"/>
                <a:gd name="T9" fmla="*/ 161 h 180"/>
              </a:gdLst>
              <a:ahLst/>
              <a:cxnLst>
                <a:cxn ang="0">
                  <a:pos x="T0" y="T1"/>
                </a:cxn>
                <a:cxn ang="0">
                  <a:pos x="T2" y="T3"/>
                </a:cxn>
                <a:cxn ang="0">
                  <a:pos x="T4" y="T5"/>
                </a:cxn>
                <a:cxn ang="0">
                  <a:pos x="T6" y="T7"/>
                </a:cxn>
                <a:cxn ang="0">
                  <a:pos x="T8" y="T9"/>
                </a:cxn>
              </a:cxnLst>
              <a:rect l="0" t="0" r="r" b="b"/>
              <a:pathLst>
                <a:path w="233" h="180">
                  <a:moveTo>
                    <a:pt x="142" y="161"/>
                  </a:moveTo>
                  <a:cubicBezTo>
                    <a:pt x="204" y="137"/>
                    <a:pt x="233" y="62"/>
                    <a:pt x="219" y="0"/>
                  </a:cubicBezTo>
                  <a:cubicBezTo>
                    <a:pt x="216" y="57"/>
                    <a:pt x="181" y="111"/>
                    <a:pt x="124" y="133"/>
                  </a:cubicBezTo>
                  <a:cubicBezTo>
                    <a:pt x="82" y="149"/>
                    <a:pt x="37" y="145"/>
                    <a:pt x="0" y="125"/>
                  </a:cubicBezTo>
                  <a:cubicBezTo>
                    <a:pt x="36" y="159"/>
                    <a:pt x="93" y="180"/>
                    <a:pt x="142" y="16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5" name="Freeform 74">
              <a:extLst>
                <a:ext uri="{FF2B5EF4-FFF2-40B4-BE49-F238E27FC236}">
                  <a16:creationId xmlns:a16="http://schemas.microsoft.com/office/drawing/2014/main" id="{DF8DA25C-60B4-A420-9ED6-C81E841613D0}"/>
                </a:ext>
              </a:extLst>
            </p:cNvPr>
            <p:cNvSpPr>
              <a:spLocks/>
            </p:cNvSpPr>
            <p:nvPr/>
          </p:nvSpPr>
          <p:spPr bwMode="auto">
            <a:xfrm>
              <a:off x="5043488" y="1770063"/>
              <a:ext cx="498475" cy="319088"/>
            </a:xfrm>
            <a:custGeom>
              <a:avLst/>
              <a:gdLst>
                <a:gd name="T0" fmla="*/ 133 w 239"/>
                <a:gd name="T1" fmla="*/ 140 h 153"/>
                <a:gd name="T2" fmla="*/ 233 w 239"/>
                <a:gd name="T3" fmla="*/ 0 h 153"/>
                <a:gd name="T4" fmla="*/ 126 w 239"/>
                <a:gd name="T5" fmla="*/ 114 h 153"/>
                <a:gd name="T6" fmla="*/ 0 w 239"/>
                <a:gd name="T7" fmla="*/ 96 h 153"/>
                <a:gd name="T8" fmla="*/ 133 w 239"/>
                <a:gd name="T9" fmla="*/ 140 h 153"/>
              </a:gdLst>
              <a:ahLst/>
              <a:cxnLst>
                <a:cxn ang="0">
                  <a:pos x="T0" y="T1"/>
                </a:cxn>
                <a:cxn ang="0">
                  <a:pos x="T2" y="T3"/>
                </a:cxn>
                <a:cxn ang="0">
                  <a:pos x="T4" y="T5"/>
                </a:cxn>
                <a:cxn ang="0">
                  <a:pos x="T6" y="T7"/>
                </a:cxn>
                <a:cxn ang="0">
                  <a:pos x="T8" y="T9"/>
                </a:cxn>
              </a:cxnLst>
              <a:rect l="0" t="0" r="r" b="b"/>
              <a:pathLst>
                <a:path w="239" h="153">
                  <a:moveTo>
                    <a:pt x="133" y="140"/>
                  </a:moveTo>
                  <a:cubicBezTo>
                    <a:pt x="198" y="125"/>
                    <a:pt x="239" y="64"/>
                    <a:pt x="233" y="0"/>
                  </a:cubicBezTo>
                  <a:cubicBezTo>
                    <a:pt x="224" y="56"/>
                    <a:pt x="185" y="99"/>
                    <a:pt x="126" y="114"/>
                  </a:cubicBezTo>
                  <a:cubicBezTo>
                    <a:pt x="82" y="124"/>
                    <a:pt x="34" y="121"/>
                    <a:pt x="0" y="96"/>
                  </a:cubicBezTo>
                  <a:cubicBezTo>
                    <a:pt x="31" y="134"/>
                    <a:pt x="83" y="153"/>
                    <a:pt x="133" y="1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6" name="Oval 75">
              <a:extLst>
                <a:ext uri="{FF2B5EF4-FFF2-40B4-BE49-F238E27FC236}">
                  <a16:creationId xmlns:a16="http://schemas.microsoft.com/office/drawing/2014/main" id="{8954F02C-B205-5ADD-E379-847A16C074D8}"/>
                </a:ext>
              </a:extLst>
            </p:cNvPr>
            <p:cNvSpPr>
              <a:spLocks noChangeArrowheads="1"/>
            </p:cNvSpPr>
            <p:nvPr/>
          </p:nvSpPr>
          <p:spPr bwMode="auto">
            <a:xfrm>
              <a:off x="6869113" y="1187451"/>
              <a:ext cx="315913" cy="3143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7" name="Freeform 76">
              <a:extLst>
                <a:ext uri="{FF2B5EF4-FFF2-40B4-BE49-F238E27FC236}">
                  <a16:creationId xmlns:a16="http://schemas.microsoft.com/office/drawing/2014/main" id="{BD7008FF-A325-E18F-B234-BBD2C49C7F99}"/>
                </a:ext>
              </a:extLst>
            </p:cNvPr>
            <p:cNvSpPr>
              <a:spLocks/>
            </p:cNvSpPr>
            <p:nvPr/>
          </p:nvSpPr>
          <p:spPr bwMode="auto">
            <a:xfrm>
              <a:off x="6881813" y="1195388"/>
              <a:ext cx="268288" cy="152400"/>
            </a:xfrm>
            <a:custGeom>
              <a:avLst/>
              <a:gdLst>
                <a:gd name="T0" fmla="*/ 60 w 128"/>
                <a:gd name="T1" fmla="*/ 4 h 73"/>
                <a:gd name="T2" fmla="*/ 0 w 128"/>
                <a:gd name="T3" fmla="*/ 73 h 73"/>
                <a:gd name="T4" fmla="*/ 65 w 128"/>
                <a:gd name="T5" fmla="*/ 19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19"/>
                  </a:cubicBezTo>
                  <a:cubicBezTo>
                    <a:pt x="89" y="16"/>
                    <a:pt x="111" y="19"/>
                    <a:pt x="128" y="34"/>
                  </a:cubicBezTo>
                  <a:cubicBezTo>
                    <a:pt x="113" y="12"/>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8" name="Freeform 77">
              <a:extLst>
                <a:ext uri="{FF2B5EF4-FFF2-40B4-BE49-F238E27FC236}">
                  <a16:creationId xmlns:a16="http://schemas.microsoft.com/office/drawing/2014/main" id="{8209E85A-BF58-D212-5DD1-A626A8D95149}"/>
                </a:ext>
              </a:extLst>
            </p:cNvPr>
            <p:cNvSpPr>
              <a:spLocks/>
            </p:cNvSpPr>
            <p:nvPr/>
          </p:nvSpPr>
          <p:spPr bwMode="auto">
            <a:xfrm>
              <a:off x="6869113" y="1169988"/>
              <a:ext cx="268288" cy="141288"/>
            </a:xfrm>
            <a:custGeom>
              <a:avLst/>
              <a:gdLst>
                <a:gd name="T0" fmla="*/ 62 w 128"/>
                <a:gd name="T1" fmla="*/ 4 h 68"/>
                <a:gd name="T2" fmla="*/ 0 w 128"/>
                <a:gd name="T3" fmla="*/ 68 h 68"/>
                <a:gd name="T4" fmla="*/ 65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3" y="15"/>
                    <a:pt x="65"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9" name="Freeform 78">
              <a:extLst>
                <a:ext uri="{FF2B5EF4-FFF2-40B4-BE49-F238E27FC236}">
                  <a16:creationId xmlns:a16="http://schemas.microsoft.com/office/drawing/2014/main" id="{EB1C1583-C440-762A-BE28-28C0C7FC5FDD}"/>
                </a:ext>
              </a:extLst>
            </p:cNvPr>
            <p:cNvSpPr>
              <a:spLocks/>
            </p:cNvSpPr>
            <p:nvPr/>
          </p:nvSpPr>
          <p:spPr bwMode="auto">
            <a:xfrm>
              <a:off x="6945313" y="1343026"/>
              <a:ext cx="257175" cy="198438"/>
            </a:xfrm>
            <a:custGeom>
              <a:avLst/>
              <a:gdLst>
                <a:gd name="T0" fmla="*/ 75 w 123"/>
                <a:gd name="T1" fmla="*/ 85 h 95"/>
                <a:gd name="T2" fmla="*/ 116 w 123"/>
                <a:gd name="T3" fmla="*/ 0 h 95"/>
                <a:gd name="T4" fmla="*/ 66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2"/>
                    <a:pt x="123" y="33"/>
                    <a:pt x="116" y="0"/>
                  </a:cubicBezTo>
                  <a:cubicBezTo>
                    <a:pt x="115" y="30"/>
                    <a:pt x="96" y="58"/>
                    <a:pt x="66" y="70"/>
                  </a:cubicBezTo>
                  <a:cubicBezTo>
                    <a:pt x="43" y="79"/>
                    <a:pt x="20" y="76"/>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79">
              <a:extLst>
                <a:ext uri="{FF2B5EF4-FFF2-40B4-BE49-F238E27FC236}">
                  <a16:creationId xmlns:a16="http://schemas.microsoft.com/office/drawing/2014/main" id="{66646B88-6C8A-B38B-5F85-760A42841D54}"/>
                </a:ext>
              </a:extLst>
            </p:cNvPr>
            <p:cNvSpPr>
              <a:spLocks/>
            </p:cNvSpPr>
            <p:nvPr/>
          </p:nvSpPr>
          <p:spPr bwMode="auto">
            <a:xfrm>
              <a:off x="6913563" y="1330326"/>
              <a:ext cx="263525" cy="169863"/>
            </a:xfrm>
            <a:custGeom>
              <a:avLst/>
              <a:gdLst>
                <a:gd name="T0" fmla="*/ 70 w 126"/>
                <a:gd name="T1" fmla="*/ 74 h 81"/>
                <a:gd name="T2" fmla="*/ 123 w 126"/>
                <a:gd name="T3" fmla="*/ 0 h 81"/>
                <a:gd name="T4" fmla="*/ 66 w 126"/>
                <a:gd name="T5" fmla="*/ 60 h 81"/>
                <a:gd name="T6" fmla="*/ 0 w 126"/>
                <a:gd name="T7" fmla="*/ 51 h 81"/>
                <a:gd name="T8" fmla="*/ 70 w 126"/>
                <a:gd name="T9" fmla="*/ 74 h 81"/>
              </a:gdLst>
              <a:ahLst/>
              <a:cxnLst>
                <a:cxn ang="0">
                  <a:pos x="T0" y="T1"/>
                </a:cxn>
                <a:cxn ang="0">
                  <a:pos x="T2" y="T3"/>
                </a:cxn>
                <a:cxn ang="0">
                  <a:pos x="T4" y="T5"/>
                </a:cxn>
                <a:cxn ang="0">
                  <a:pos x="T6" y="T7"/>
                </a:cxn>
                <a:cxn ang="0">
                  <a:pos x="T8" y="T9"/>
                </a:cxn>
              </a:cxnLst>
              <a:rect l="0" t="0" r="r" b="b"/>
              <a:pathLst>
                <a:path w="126" h="81">
                  <a:moveTo>
                    <a:pt x="70" y="74"/>
                  </a:moveTo>
                  <a:cubicBezTo>
                    <a:pt x="104" y="66"/>
                    <a:pt x="126" y="34"/>
                    <a:pt x="123" y="0"/>
                  </a:cubicBezTo>
                  <a:cubicBezTo>
                    <a:pt x="118" y="30"/>
                    <a:pt x="98" y="52"/>
                    <a:pt x="66" y="60"/>
                  </a:cubicBezTo>
                  <a:cubicBezTo>
                    <a:pt x="43" y="66"/>
                    <a:pt x="18" y="64"/>
                    <a:pt x="0" y="51"/>
                  </a:cubicBezTo>
                  <a:cubicBezTo>
                    <a:pt x="16" y="71"/>
                    <a:pt x="43" y="81"/>
                    <a:pt x="70" y="7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1" name="Freeform 80">
              <a:extLst>
                <a:ext uri="{FF2B5EF4-FFF2-40B4-BE49-F238E27FC236}">
                  <a16:creationId xmlns:a16="http://schemas.microsoft.com/office/drawing/2014/main" id="{1C057C6A-823D-4131-9E0F-92049D26FB82}"/>
                </a:ext>
              </a:extLst>
            </p:cNvPr>
            <p:cNvSpPr>
              <a:spLocks/>
            </p:cNvSpPr>
            <p:nvPr/>
          </p:nvSpPr>
          <p:spPr bwMode="auto">
            <a:xfrm>
              <a:off x="7972426" y="3679826"/>
              <a:ext cx="474663" cy="547688"/>
            </a:xfrm>
            <a:custGeom>
              <a:avLst/>
              <a:gdLst>
                <a:gd name="T0" fmla="*/ 214 w 227"/>
                <a:gd name="T1" fmla="*/ 151 h 262"/>
                <a:gd name="T2" fmla="*/ 90 w 227"/>
                <a:gd name="T3" fmla="*/ 251 h 262"/>
                <a:gd name="T4" fmla="*/ 13 w 227"/>
                <a:gd name="T5" fmla="*/ 111 h 262"/>
                <a:gd name="T6" fmla="*/ 137 w 227"/>
                <a:gd name="T7" fmla="*/ 11 h 262"/>
                <a:gd name="T8" fmla="*/ 214 w 227"/>
                <a:gd name="T9" fmla="*/ 151 h 262"/>
              </a:gdLst>
              <a:ahLst/>
              <a:cxnLst>
                <a:cxn ang="0">
                  <a:pos x="T0" y="T1"/>
                </a:cxn>
                <a:cxn ang="0">
                  <a:pos x="T2" y="T3"/>
                </a:cxn>
                <a:cxn ang="0">
                  <a:pos x="T4" y="T5"/>
                </a:cxn>
                <a:cxn ang="0">
                  <a:pos x="T6" y="T7"/>
                </a:cxn>
                <a:cxn ang="0">
                  <a:pos x="T8" y="T9"/>
                </a:cxn>
              </a:cxnLst>
              <a:rect l="0" t="0" r="r" b="b"/>
              <a:pathLst>
                <a:path w="227" h="262">
                  <a:moveTo>
                    <a:pt x="214" y="151"/>
                  </a:moveTo>
                  <a:cubicBezTo>
                    <a:pt x="201" y="217"/>
                    <a:pt x="145" y="262"/>
                    <a:pt x="90" y="251"/>
                  </a:cubicBezTo>
                  <a:cubicBezTo>
                    <a:pt x="34" y="240"/>
                    <a:pt x="0" y="177"/>
                    <a:pt x="13" y="111"/>
                  </a:cubicBezTo>
                  <a:cubicBezTo>
                    <a:pt x="26" y="45"/>
                    <a:pt x="82" y="0"/>
                    <a:pt x="137" y="11"/>
                  </a:cubicBezTo>
                  <a:cubicBezTo>
                    <a:pt x="193" y="22"/>
                    <a:pt x="227" y="85"/>
                    <a:pt x="214" y="151"/>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2" name="Freeform 81">
              <a:extLst>
                <a:ext uri="{FF2B5EF4-FFF2-40B4-BE49-F238E27FC236}">
                  <a16:creationId xmlns:a16="http://schemas.microsoft.com/office/drawing/2014/main" id="{004287D3-A0FE-EE01-5756-A653B47498DD}"/>
                </a:ext>
              </a:extLst>
            </p:cNvPr>
            <p:cNvSpPr>
              <a:spLocks/>
            </p:cNvSpPr>
            <p:nvPr/>
          </p:nvSpPr>
          <p:spPr bwMode="auto">
            <a:xfrm>
              <a:off x="8015288" y="3719513"/>
              <a:ext cx="384175" cy="200025"/>
            </a:xfrm>
            <a:custGeom>
              <a:avLst/>
              <a:gdLst>
                <a:gd name="T0" fmla="*/ 102 w 184"/>
                <a:gd name="T1" fmla="*/ 2 h 96"/>
                <a:gd name="T2" fmla="*/ 0 w 184"/>
                <a:gd name="T3" fmla="*/ 96 h 96"/>
                <a:gd name="T4" fmla="*/ 105 w 184"/>
                <a:gd name="T5" fmla="*/ 27 h 96"/>
                <a:gd name="T6" fmla="*/ 184 w 184"/>
                <a:gd name="T7" fmla="*/ 68 h 96"/>
                <a:gd name="T8" fmla="*/ 102 w 184"/>
                <a:gd name="T9" fmla="*/ 2 h 96"/>
              </a:gdLst>
              <a:ahLst/>
              <a:cxnLst>
                <a:cxn ang="0">
                  <a:pos x="T0" y="T1"/>
                </a:cxn>
                <a:cxn ang="0">
                  <a:pos x="T2" y="T3"/>
                </a:cxn>
                <a:cxn ang="0">
                  <a:pos x="T4" y="T5"/>
                </a:cxn>
                <a:cxn ang="0">
                  <a:pos x="T6" y="T7"/>
                </a:cxn>
                <a:cxn ang="0">
                  <a:pos x="T8" y="T9"/>
                </a:cxn>
              </a:cxnLst>
              <a:rect l="0" t="0" r="r" b="b"/>
              <a:pathLst>
                <a:path w="184" h="96">
                  <a:moveTo>
                    <a:pt x="102" y="2"/>
                  </a:moveTo>
                  <a:cubicBezTo>
                    <a:pt x="54" y="0"/>
                    <a:pt x="11" y="41"/>
                    <a:pt x="0" y="96"/>
                  </a:cubicBezTo>
                  <a:cubicBezTo>
                    <a:pt x="20" y="51"/>
                    <a:pt x="60" y="26"/>
                    <a:pt x="105" y="27"/>
                  </a:cubicBezTo>
                  <a:cubicBezTo>
                    <a:pt x="137" y="28"/>
                    <a:pt x="166" y="40"/>
                    <a:pt x="184" y="68"/>
                  </a:cubicBezTo>
                  <a:cubicBezTo>
                    <a:pt x="171" y="30"/>
                    <a:pt x="140" y="3"/>
                    <a:pt x="102" y="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3" name="Freeform 82">
              <a:extLst>
                <a:ext uri="{FF2B5EF4-FFF2-40B4-BE49-F238E27FC236}">
                  <a16:creationId xmlns:a16="http://schemas.microsoft.com/office/drawing/2014/main" id="{8BF75E47-6155-0AD6-28A5-8317F9107C6E}"/>
                </a:ext>
              </a:extLst>
            </p:cNvPr>
            <p:cNvSpPr>
              <a:spLocks/>
            </p:cNvSpPr>
            <p:nvPr/>
          </p:nvSpPr>
          <p:spPr bwMode="auto">
            <a:xfrm>
              <a:off x="8008938" y="3676651"/>
              <a:ext cx="384175" cy="182563"/>
            </a:xfrm>
            <a:custGeom>
              <a:avLst/>
              <a:gdLst>
                <a:gd name="T0" fmla="*/ 104 w 184"/>
                <a:gd name="T1" fmla="*/ 1 h 87"/>
                <a:gd name="T2" fmla="*/ 0 w 184"/>
                <a:gd name="T3" fmla="*/ 87 h 87"/>
                <a:gd name="T4" fmla="*/ 105 w 184"/>
                <a:gd name="T5" fmla="*/ 13 h 87"/>
                <a:gd name="T6" fmla="*/ 184 w 184"/>
                <a:gd name="T7" fmla="*/ 59 h 87"/>
                <a:gd name="T8" fmla="*/ 104 w 184"/>
                <a:gd name="T9" fmla="*/ 1 h 87"/>
              </a:gdLst>
              <a:ahLst/>
              <a:cxnLst>
                <a:cxn ang="0">
                  <a:pos x="T0" y="T1"/>
                </a:cxn>
                <a:cxn ang="0">
                  <a:pos x="T2" y="T3"/>
                </a:cxn>
                <a:cxn ang="0">
                  <a:pos x="T4" y="T5"/>
                </a:cxn>
                <a:cxn ang="0">
                  <a:pos x="T6" y="T7"/>
                </a:cxn>
                <a:cxn ang="0">
                  <a:pos x="T8" y="T9"/>
                </a:cxn>
              </a:cxnLst>
              <a:rect l="0" t="0" r="r" b="b"/>
              <a:pathLst>
                <a:path w="184" h="87">
                  <a:moveTo>
                    <a:pt x="104" y="1"/>
                  </a:moveTo>
                  <a:cubicBezTo>
                    <a:pt x="56" y="0"/>
                    <a:pt x="11" y="33"/>
                    <a:pt x="0" y="87"/>
                  </a:cubicBezTo>
                  <a:cubicBezTo>
                    <a:pt x="20" y="42"/>
                    <a:pt x="61" y="12"/>
                    <a:pt x="105" y="13"/>
                  </a:cubicBezTo>
                  <a:cubicBezTo>
                    <a:pt x="138" y="14"/>
                    <a:pt x="166" y="32"/>
                    <a:pt x="184" y="59"/>
                  </a:cubicBezTo>
                  <a:cubicBezTo>
                    <a:pt x="171" y="21"/>
                    <a:pt x="142" y="2"/>
                    <a:pt x="104" y="1"/>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4" name="Freeform 83">
              <a:extLst>
                <a:ext uri="{FF2B5EF4-FFF2-40B4-BE49-F238E27FC236}">
                  <a16:creationId xmlns:a16="http://schemas.microsoft.com/office/drawing/2014/main" id="{9078A25B-EE96-D064-711D-2193CC3E9FC9}"/>
                </a:ext>
              </a:extLst>
            </p:cNvPr>
            <p:cNvSpPr>
              <a:spLocks/>
            </p:cNvSpPr>
            <p:nvPr/>
          </p:nvSpPr>
          <p:spPr bwMode="auto">
            <a:xfrm>
              <a:off x="8056563" y="3992563"/>
              <a:ext cx="366713" cy="280988"/>
            </a:xfrm>
            <a:custGeom>
              <a:avLst/>
              <a:gdLst>
                <a:gd name="T0" fmla="*/ 94 w 176"/>
                <a:gd name="T1" fmla="*/ 125 h 134"/>
                <a:gd name="T2" fmla="*/ 176 w 176"/>
                <a:gd name="T3" fmla="*/ 0 h 134"/>
                <a:gd name="T4" fmla="*/ 86 w 176"/>
                <a:gd name="T5" fmla="*/ 99 h 134"/>
                <a:gd name="T6" fmla="*/ 0 w 176"/>
                <a:gd name="T7" fmla="*/ 75 h 134"/>
                <a:gd name="T8" fmla="*/ 94 w 176"/>
                <a:gd name="T9" fmla="*/ 125 h 134"/>
              </a:gdLst>
              <a:ahLst/>
              <a:cxnLst>
                <a:cxn ang="0">
                  <a:pos x="T0" y="T1"/>
                </a:cxn>
                <a:cxn ang="0">
                  <a:pos x="T2" y="T3"/>
                </a:cxn>
                <a:cxn ang="0">
                  <a:pos x="T4" y="T5"/>
                </a:cxn>
                <a:cxn ang="0">
                  <a:pos x="T6" y="T7"/>
                </a:cxn>
                <a:cxn ang="0">
                  <a:pos x="T8" y="T9"/>
                </a:cxn>
              </a:cxnLst>
              <a:rect l="0" t="0" r="r" b="b"/>
              <a:pathLst>
                <a:path w="176" h="134">
                  <a:moveTo>
                    <a:pt x="94" y="125"/>
                  </a:moveTo>
                  <a:cubicBezTo>
                    <a:pt x="142" y="114"/>
                    <a:pt x="175" y="55"/>
                    <a:pt x="176" y="0"/>
                  </a:cubicBezTo>
                  <a:cubicBezTo>
                    <a:pt x="165" y="48"/>
                    <a:pt x="130" y="88"/>
                    <a:pt x="86" y="99"/>
                  </a:cubicBezTo>
                  <a:cubicBezTo>
                    <a:pt x="54" y="106"/>
                    <a:pt x="23" y="96"/>
                    <a:pt x="0" y="75"/>
                  </a:cubicBezTo>
                  <a:cubicBezTo>
                    <a:pt x="19" y="108"/>
                    <a:pt x="56" y="134"/>
                    <a:pt x="94" y="12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5" name="Freeform 84">
              <a:extLst>
                <a:ext uri="{FF2B5EF4-FFF2-40B4-BE49-F238E27FC236}">
                  <a16:creationId xmlns:a16="http://schemas.microsoft.com/office/drawing/2014/main" id="{26BBF252-398C-CE09-2B95-C002302B9EDE}"/>
                </a:ext>
              </a:extLst>
            </p:cNvPr>
            <p:cNvSpPr>
              <a:spLocks/>
            </p:cNvSpPr>
            <p:nvPr/>
          </p:nvSpPr>
          <p:spPr bwMode="auto">
            <a:xfrm>
              <a:off x="8026401" y="3967163"/>
              <a:ext cx="379413" cy="228600"/>
            </a:xfrm>
            <a:custGeom>
              <a:avLst/>
              <a:gdLst>
                <a:gd name="T0" fmla="*/ 87 w 181"/>
                <a:gd name="T1" fmla="*/ 105 h 109"/>
                <a:gd name="T2" fmla="*/ 181 w 181"/>
                <a:gd name="T3" fmla="*/ 0 h 109"/>
                <a:gd name="T4" fmla="*/ 86 w 181"/>
                <a:gd name="T5" fmla="*/ 81 h 109"/>
                <a:gd name="T6" fmla="*/ 0 w 181"/>
                <a:gd name="T7" fmla="*/ 49 h 109"/>
                <a:gd name="T8" fmla="*/ 87 w 181"/>
                <a:gd name="T9" fmla="*/ 105 h 109"/>
              </a:gdLst>
              <a:ahLst/>
              <a:cxnLst>
                <a:cxn ang="0">
                  <a:pos x="T0" y="T1"/>
                </a:cxn>
                <a:cxn ang="0">
                  <a:pos x="T2" y="T3"/>
                </a:cxn>
                <a:cxn ang="0">
                  <a:pos x="T4" y="T5"/>
                </a:cxn>
                <a:cxn ang="0">
                  <a:pos x="T6" y="T7"/>
                </a:cxn>
                <a:cxn ang="0">
                  <a:pos x="T8" y="T9"/>
                </a:cxn>
              </a:cxnLst>
              <a:rect l="0" t="0" r="r" b="b"/>
              <a:pathLst>
                <a:path w="181" h="109">
                  <a:moveTo>
                    <a:pt x="87" y="105"/>
                  </a:moveTo>
                  <a:cubicBezTo>
                    <a:pt x="135" y="101"/>
                    <a:pt x="175" y="55"/>
                    <a:pt x="181" y="0"/>
                  </a:cubicBezTo>
                  <a:cubicBezTo>
                    <a:pt x="165" y="47"/>
                    <a:pt x="131" y="77"/>
                    <a:pt x="86" y="81"/>
                  </a:cubicBezTo>
                  <a:cubicBezTo>
                    <a:pt x="54" y="84"/>
                    <a:pt x="20" y="74"/>
                    <a:pt x="0" y="49"/>
                  </a:cubicBezTo>
                  <a:cubicBezTo>
                    <a:pt x="16" y="85"/>
                    <a:pt x="49" y="109"/>
                    <a:pt x="87" y="10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6" name="Oval 85">
              <a:extLst>
                <a:ext uri="{FF2B5EF4-FFF2-40B4-BE49-F238E27FC236}">
                  <a16:creationId xmlns:a16="http://schemas.microsoft.com/office/drawing/2014/main" id="{351EFFFF-D81F-7FD9-AD08-4E0ED3927900}"/>
                </a:ext>
              </a:extLst>
            </p:cNvPr>
            <p:cNvSpPr>
              <a:spLocks noChangeArrowheads="1"/>
            </p:cNvSpPr>
            <p:nvPr/>
          </p:nvSpPr>
          <p:spPr bwMode="auto">
            <a:xfrm>
              <a:off x="6254751" y="3117851"/>
              <a:ext cx="495300" cy="496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7" name="Freeform 86">
              <a:extLst>
                <a:ext uri="{FF2B5EF4-FFF2-40B4-BE49-F238E27FC236}">
                  <a16:creationId xmlns:a16="http://schemas.microsoft.com/office/drawing/2014/main" id="{5899582E-4FF9-1D6F-1C12-4838366CA558}"/>
                </a:ext>
              </a:extLst>
            </p:cNvPr>
            <p:cNvSpPr>
              <a:spLocks/>
            </p:cNvSpPr>
            <p:nvPr/>
          </p:nvSpPr>
          <p:spPr bwMode="auto">
            <a:xfrm>
              <a:off x="5273676" y="3405188"/>
              <a:ext cx="1393825" cy="492125"/>
            </a:xfrm>
            <a:custGeom>
              <a:avLst/>
              <a:gdLst>
                <a:gd name="T0" fmla="*/ 667 w 667"/>
                <a:gd name="T1" fmla="*/ 0 h 235"/>
                <a:gd name="T2" fmla="*/ 529 w 667"/>
                <a:gd name="T3" fmla="*/ 60 h 235"/>
                <a:gd name="T4" fmla="*/ 332 w 667"/>
                <a:gd name="T5" fmla="*/ 156 h 235"/>
                <a:gd name="T6" fmla="*/ 0 w 667"/>
                <a:gd name="T7" fmla="*/ 93 h 235"/>
                <a:gd name="T8" fmla="*/ 367 w 667"/>
                <a:gd name="T9" fmla="*/ 186 h 235"/>
                <a:gd name="T10" fmla="*/ 530 w 667"/>
                <a:gd name="T11" fmla="*/ 77 h 235"/>
                <a:gd name="T12" fmla="*/ 594 w 667"/>
                <a:gd name="T13" fmla="*/ 87 h 235"/>
                <a:gd name="T14" fmla="*/ 667 w 667"/>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7" h="235">
                  <a:moveTo>
                    <a:pt x="667" y="0"/>
                  </a:moveTo>
                  <a:cubicBezTo>
                    <a:pt x="665" y="48"/>
                    <a:pt x="586" y="69"/>
                    <a:pt x="529" y="60"/>
                  </a:cubicBezTo>
                  <a:cubicBezTo>
                    <a:pt x="462" y="107"/>
                    <a:pt x="423" y="119"/>
                    <a:pt x="332" y="156"/>
                  </a:cubicBezTo>
                  <a:cubicBezTo>
                    <a:pt x="202" y="182"/>
                    <a:pt x="95" y="144"/>
                    <a:pt x="0" y="93"/>
                  </a:cubicBezTo>
                  <a:cubicBezTo>
                    <a:pt x="93" y="180"/>
                    <a:pt x="241" y="235"/>
                    <a:pt x="367" y="186"/>
                  </a:cubicBezTo>
                  <a:cubicBezTo>
                    <a:pt x="432" y="160"/>
                    <a:pt x="495" y="135"/>
                    <a:pt x="530" y="77"/>
                  </a:cubicBezTo>
                  <a:cubicBezTo>
                    <a:pt x="548" y="79"/>
                    <a:pt x="561" y="89"/>
                    <a:pt x="594" y="87"/>
                  </a:cubicBezTo>
                  <a:cubicBezTo>
                    <a:pt x="615" y="89"/>
                    <a:pt x="667" y="95"/>
                    <a:pt x="667" y="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8" name="Oval 87">
              <a:extLst>
                <a:ext uri="{FF2B5EF4-FFF2-40B4-BE49-F238E27FC236}">
                  <a16:creationId xmlns:a16="http://schemas.microsoft.com/office/drawing/2014/main" id="{3B7DB92D-B4D5-4C58-48A4-39D3267ADAD2}"/>
                </a:ext>
              </a:extLst>
            </p:cNvPr>
            <p:cNvSpPr>
              <a:spLocks noChangeArrowheads="1"/>
            </p:cNvSpPr>
            <p:nvPr/>
          </p:nvSpPr>
          <p:spPr bwMode="auto">
            <a:xfrm>
              <a:off x="6496051" y="3814763"/>
              <a:ext cx="620713" cy="622300"/>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9" name="Freeform 88">
              <a:extLst>
                <a:ext uri="{FF2B5EF4-FFF2-40B4-BE49-F238E27FC236}">
                  <a16:creationId xmlns:a16="http://schemas.microsoft.com/office/drawing/2014/main" id="{13B78DA0-F0B2-F936-575F-488284F3BD35}"/>
                </a:ext>
              </a:extLst>
            </p:cNvPr>
            <p:cNvSpPr>
              <a:spLocks/>
            </p:cNvSpPr>
            <p:nvPr/>
          </p:nvSpPr>
          <p:spPr bwMode="auto">
            <a:xfrm>
              <a:off x="6518276" y="3829051"/>
              <a:ext cx="528638" cy="303213"/>
            </a:xfrm>
            <a:custGeom>
              <a:avLst/>
              <a:gdLst>
                <a:gd name="T0" fmla="*/ 118 w 253"/>
                <a:gd name="T1" fmla="*/ 8 h 145"/>
                <a:gd name="T2" fmla="*/ 0 w 253"/>
                <a:gd name="T3" fmla="*/ 145 h 145"/>
                <a:gd name="T4" fmla="*/ 129 w 253"/>
                <a:gd name="T5" fmla="*/ 39 h 145"/>
                <a:gd name="T6" fmla="*/ 253 w 253"/>
                <a:gd name="T7" fmla="*/ 68 h 145"/>
                <a:gd name="T8" fmla="*/ 118 w 253"/>
                <a:gd name="T9" fmla="*/ 8 h 145"/>
              </a:gdLst>
              <a:ahLst/>
              <a:cxnLst>
                <a:cxn ang="0">
                  <a:pos x="T0" y="T1"/>
                </a:cxn>
                <a:cxn ang="0">
                  <a:pos x="T2" y="T3"/>
                </a:cxn>
                <a:cxn ang="0">
                  <a:pos x="T4" y="T5"/>
                </a:cxn>
                <a:cxn ang="0">
                  <a:pos x="T6" y="T7"/>
                </a:cxn>
                <a:cxn ang="0">
                  <a:pos x="T8" y="T9"/>
                </a:cxn>
              </a:cxnLst>
              <a:rect l="0" t="0" r="r" b="b"/>
              <a:pathLst>
                <a:path w="253" h="145">
                  <a:moveTo>
                    <a:pt x="118" y="8"/>
                  </a:moveTo>
                  <a:cubicBezTo>
                    <a:pt x="49" y="18"/>
                    <a:pt x="0" y="77"/>
                    <a:pt x="0" y="145"/>
                  </a:cubicBezTo>
                  <a:cubicBezTo>
                    <a:pt x="16" y="87"/>
                    <a:pt x="66" y="48"/>
                    <a:pt x="129" y="39"/>
                  </a:cubicBezTo>
                  <a:cubicBezTo>
                    <a:pt x="176" y="32"/>
                    <a:pt x="220" y="39"/>
                    <a:pt x="253" y="68"/>
                  </a:cubicBezTo>
                  <a:cubicBezTo>
                    <a:pt x="224" y="25"/>
                    <a:pt x="172" y="0"/>
                    <a:pt x="118"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0" name="Freeform 89">
              <a:extLst>
                <a:ext uri="{FF2B5EF4-FFF2-40B4-BE49-F238E27FC236}">
                  <a16:creationId xmlns:a16="http://schemas.microsoft.com/office/drawing/2014/main" id="{FB33DEAD-2A3D-36BB-A06A-CC51B773B639}"/>
                </a:ext>
              </a:extLst>
            </p:cNvPr>
            <p:cNvSpPr>
              <a:spLocks/>
            </p:cNvSpPr>
            <p:nvPr/>
          </p:nvSpPr>
          <p:spPr bwMode="auto">
            <a:xfrm>
              <a:off x="6492876" y="3779838"/>
              <a:ext cx="528638" cy="282575"/>
            </a:xfrm>
            <a:custGeom>
              <a:avLst/>
              <a:gdLst>
                <a:gd name="T0" fmla="*/ 122 w 253"/>
                <a:gd name="T1" fmla="*/ 8 h 135"/>
                <a:gd name="T2" fmla="*/ 0 w 253"/>
                <a:gd name="T3" fmla="*/ 135 h 135"/>
                <a:gd name="T4" fmla="*/ 128 w 253"/>
                <a:gd name="T5" fmla="*/ 22 h 135"/>
                <a:gd name="T6" fmla="*/ 253 w 253"/>
                <a:gd name="T7" fmla="*/ 58 h 135"/>
                <a:gd name="T8" fmla="*/ 122 w 253"/>
                <a:gd name="T9" fmla="*/ 8 h 135"/>
              </a:gdLst>
              <a:ahLst/>
              <a:cxnLst>
                <a:cxn ang="0">
                  <a:pos x="T0" y="T1"/>
                </a:cxn>
                <a:cxn ang="0">
                  <a:pos x="T2" y="T3"/>
                </a:cxn>
                <a:cxn ang="0">
                  <a:pos x="T4" y="T5"/>
                </a:cxn>
                <a:cxn ang="0">
                  <a:pos x="T6" y="T7"/>
                </a:cxn>
                <a:cxn ang="0">
                  <a:pos x="T8" y="T9"/>
                </a:cxn>
              </a:cxnLst>
              <a:rect l="0" t="0" r="r" b="b"/>
              <a:pathLst>
                <a:path w="253" h="135">
                  <a:moveTo>
                    <a:pt x="122" y="8"/>
                  </a:moveTo>
                  <a:cubicBezTo>
                    <a:pt x="54" y="19"/>
                    <a:pt x="0" y="68"/>
                    <a:pt x="0" y="135"/>
                  </a:cubicBezTo>
                  <a:cubicBezTo>
                    <a:pt x="16" y="77"/>
                    <a:pt x="64" y="31"/>
                    <a:pt x="128" y="22"/>
                  </a:cubicBezTo>
                  <a:cubicBezTo>
                    <a:pt x="175" y="15"/>
                    <a:pt x="219" y="30"/>
                    <a:pt x="253" y="58"/>
                  </a:cubicBezTo>
                  <a:cubicBezTo>
                    <a:pt x="224" y="16"/>
                    <a:pt x="176" y="0"/>
                    <a:pt x="122"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1" name="Freeform 90">
              <a:extLst>
                <a:ext uri="{FF2B5EF4-FFF2-40B4-BE49-F238E27FC236}">
                  <a16:creationId xmlns:a16="http://schemas.microsoft.com/office/drawing/2014/main" id="{1F673276-7C79-1857-6E95-60B85F6A3520}"/>
                </a:ext>
              </a:extLst>
            </p:cNvPr>
            <p:cNvSpPr>
              <a:spLocks/>
            </p:cNvSpPr>
            <p:nvPr/>
          </p:nvSpPr>
          <p:spPr bwMode="auto">
            <a:xfrm>
              <a:off x="6642101" y="4122738"/>
              <a:ext cx="509588" cy="393700"/>
            </a:xfrm>
            <a:custGeom>
              <a:avLst/>
              <a:gdLst>
                <a:gd name="T0" fmla="*/ 148 w 244"/>
                <a:gd name="T1" fmla="*/ 169 h 189"/>
                <a:gd name="T2" fmla="*/ 229 w 244"/>
                <a:gd name="T3" fmla="*/ 0 h 189"/>
                <a:gd name="T4" fmla="*/ 130 w 244"/>
                <a:gd name="T5" fmla="*/ 139 h 189"/>
                <a:gd name="T6" fmla="*/ 0 w 244"/>
                <a:gd name="T7" fmla="*/ 131 h 189"/>
                <a:gd name="T8" fmla="*/ 148 w 244"/>
                <a:gd name="T9" fmla="*/ 169 h 189"/>
              </a:gdLst>
              <a:ahLst/>
              <a:cxnLst>
                <a:cxn ang="0">
                  <a:pos x="T0" y="T1"/>
                </a:cxn>
                <a:cxn ang="0">
                  <a:pos x="T2" y="T3"/>
                </a:cxn>
                <a:cxn ang="0">
                  <a:pos x="T4" y="T5"/>
                </a:cxn>
                <a:cxn ang="0">
                  <a:pos x="T6" y="T7"/>
                </a:cxn>
                <a:cxn ang="0">
                  <a:pos x="T8" y="T9"/>
                </a:cxn>
              </a:cxnLst>
              <a:rect l="0" t="0" r="r" b="b"/>
              <a:pathLst>
                <a:path w="244" h="189">
                  <a:moveTo>
                    <a:pt x="148" y="169"/>
                  </a:moveTo>
                  <a:cubicBezTo>
                    <a:pt x="213" y="144"/>
                    <a:pt x="244" y="66"/>
                    <a:pt x="229" y="0"/>
                  </a:cubicBezTo>
                  <a:cubicBezTo>
                    <a:pt x="227" y="60"/>
                    <a:pt x="189" y="116"/>
                    <a:pt x="130" y="139"/>
                  </a:cubicBezTo>
                  <a:cubicBezTo>
                    <a:pt x="86" y="156"/>
                    <a:pt x="38" y="152"/>
                    <a:pt x="0" y="131"/>
                  </a:cubicBezTo>
                  <a:cubicBezTo>
                    <a:pt x="37" y="166"/>
                    <a:pt x="97" y="189"/>
                    <a:pt x="148" y="16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2" name="Freeform 91">
              <a:extLst>
                <a:ext uri="{FF2B5EF4-FFF2-40B4-BE49-F238E27FC236}">
                  <a16:creationId xmlns:a16="http://schemas.microsoft.com/office/drawing/2014/main" id="{60FA131A-33EA-E098-84F2-4C58DAABF6CA}"/>
                </a:ext>
              </a:extLst>
            </p:cNvPr>
            <p:cNvSpPr>
              <a:spLocks/>
            </p:cNvSpPr>
            <p:nvPr/>
          </p:nvSpPr>
          <p:spPr bwMode="auto">
            <a:xfrm>
              <a:off x="6578601" y="4098926"/>
              <a:ext cx="522288" cy="334963"/>
            </a:xfrm>
            <a:custGeom>
              <a:avLst/>
              <a:gdLst>
                <a:gd name="T0" fmla="*/ 139 w 250"/>
                <a:gd name="T1" fmla="*/ 147 h 160"/>
                <a:gd name="T2" fmla="*/ 244 w 250"/>
                <a:gd name="T3" fmla="*/ 0 h 160"/>
                <a:gd name="T4" fmla="*/ 132 w 250"/>
                <a:gd name="T5" fmla="*/ 119 h 160"/>
                <a:gd name="T6" fmla="*/ 0 w 250"/>
                <a:gd name="T7" fmla="*/ 101 h 160"/>
                <a:gd name="T8" fmla="*/ 139 w 250"/>
                <a:gd name="T9" fmla="*/ 147 h 160"/>
              </a:gdLst>
              <a:ahLst/>
              <a:cxnLst>
                <a:cxn ang="0">
                  <a:pos x="T0" y="T1"/>
                </a:cxn>
                <a:cxn ang="0">
                  <a:pos x="T2" y="T3"/>
                </a:cxn>
                <a:cxn ang="0">
                  <a:pos x="T4" y="T5"/>
                </a:cxn>
                <a:cxn ang="0">
                  <a:pos x="T6" y="T7"/>
                </a:cxn>
                <a:cxn ang="0">
                  <a:pos x="T8" y="T9"/>
                </a:cxn>
              </a:cxnLst>
              <a:rect l="0" t="0" r="r" b="b"/>
              <a:pathLst>
                <a:path w="250" h="160">
                  <a:moveTo>
                    <a:pt x="139" y="147"/>
                  </a:moveTo>
                  <a:cubicBezTo>
                    <a:pt x="207" y="130"/>
                    <a:pt x="250" y="67"/>
                    <a:pt x="244" y="0"/>
                  </a:cubicBezTo>
                  <a:cubicBezTo>
                    <a:pt x="234" y="59"/>
                    <a:pt x="194" y="103"/>
                    <a:pt x="132" y="119"/>
                  </a:cubicBezTo>
                  <a:cubicBezTo>
                    <a:pt x="86" y="130"/>
                    <a:pt x="35" y="126"/>
                    <a:pt x="0" y="101"/>
                  </a:cubicBezTo>
                  <a:cubicBezTo>
                    <a:pt x="32" y="140"/>
                    <a:pt x="86" y="160"/>
                    <a:pt x="139" y="14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3" name="Freeform 92">
              <a:extLst>
                <a:ext uri="{FF2B5EF4-FFF2-40B4-BE49-F238E27FC236}">
                  <a16:creationId xmlns:a16="http://schemas.microsoft.com/office/drawing/2014/main" id="{FEBD2147-9DD6-D00D-9FA2-A7E3B6025B67}"/>
                </a:ext>
              </a:extLst>
            </p:cNvPr>
            <p:cNvSpPr>
              <a:spLocks/>
            </p:cNvSpPr>
            <p:nvPr/>
          </p:nvSpPr>
          <p:spPr bwMode="auto">
            <a:xfrm>
              <a:off x="5532438" y="877888"/>
              <a:ext cx="509588" cy="238125"/>
            </a:xfrm>
            <a:custGeom>
              <a:avLst/>
              <a:gdLst>
                <a:gd name="T0" fmla="*/ 156 w 244"/>
                <a:gd name="T1" fmla="*/ 0 h 114"/>
                <a:gd name="T2" fmla="*/ 113 w 244"/>
                <a:gd name="T3" fmla="*/ 4 h 114"/>
                <a:gd name="T4" fmla="*/ 5 w 244"/>
                <a:gd name="T5" fmla="*/ 78 h 114"/>
                <a:gd name="T6" fmla="*/ 88 w 244"/>
                <a:gd name="T7" fmla="*/ 114 h 114"/>
                <a:gd name="T8" fmla="*/ 132 w 244"/>
                <a:gd name="T9" fmla="*/ 110 h 114"/>
                <a:gd name="T10" fmla="*/ 239 w 244"/>
                <a:gd name="T11" fmla="*/ 36 h 114"/>
                <a:gd name="T12" fmla="*/ 156 w 24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44" h="114">
                  <a:moveTo>
                    <a:pt x="156" y="0"/>
                  </a:moveTo>
                  <a:cubicBezTo>
                    <a:pt x="142" y="0"/>
                    <a:pt x="128" y="1"/>
                    <a:pt x="113" y="4"/>
                  </a:cubicBezTo>
                  <a:cubicBezTo>
                    <a:pt x="48" y="15"/>
                    <a:pt x="0" y="49"/>
                    <a:pt x="5" y="78"/>
                  </a:cubicBezTo>
                  <a:cubicBezTo>
                    <a:pt x="9" y="100"/>
                    <a:pt x="43" y="114"/>
                    <a:pt x="88" y="114"/>
                  </a:cubicBezTo>
                  <a:cubicBezTo>
                    <a:pt x="102" y="114"/>
                    <a:pt x="116" y="113"/>
                    <a:pt x="132" y="110"/>
                  </a:cubicBezTo>
                  <a:cubicBezTo>
                    <a:pt x="196" y="98"/>
                    <a:pt x="244" y="65"/>
                    <a:pt x="239" y="36"/>
                  </a:cubicBezTo>
                  <a:cubicBezTo>
                    <a:pt x="235" y="13"/>
                    <a:pt x="201" y="0"/>
                    <a:pt x="156" y="0"/>
                  </a:cubicBezTo>
                </a:path>
              </a:pathLst>
            </a:custGeom>
            <a:solidFill>
              <a:srgbClr val="E0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4" name="Freeform 93">
              <a:extLst>
                <a:ext uri="{FF2B5EF4-FFF2-40B4-BE49-F238E27FC236}">
                  <a16:creationId xmlns:a16="http://schemas.microsoft.com/office/drawing/2014/main" id="{DDC02753-D3A8-BB3A-62DB-D52CD0C38364}"/>
                </a:ext>
              </a:extLst>
            </p:cNvPr>
            <p:cNvSpPr>
              <a:spLocks/>
            </p:cNvSpPr>
            <p:nvPr/>
          </p:nvSpPr>
          <p:spPr bwMode="auto">
            <a:xfrm>
              <a:off x="5553076" y="879476"/>
              <a:ext cx="414338" cy="158750"/>
            </a:xfrm>
            <a:custGeom>
              <a:avLst/>
              <a:gdLst>
                <a:gd name="T0" fmla="*/ 88 w 198"/>
                <a:gd name="T1" fmla="*/ 11 h 76"/>
                <a:gd name="T2" fmla="*/ 4 w 198"/>
                <a:gd name="T3" fmla="*/ 76 h 76"/>
                <a:gd name="T4" fmla="*/ 99 w 198"/>
                <a:gd name="T5" fmla="*/ 20 h 76"/>
                <a:gd name="T6" fmla="*/ 198 w 198"/>
                <a:gd name="T7" fmla="*/ 13 h 76"/>
                <a:gd name="T8" fmla="*/ 88 w 198"/>
                <a:gd name="T9" fmla="*/ 11 h 76"/>
              </a:gdLst>
              <a:ahLst/>
              <a:cxnLst>
                <a:cxn ang="0">
                  <a:pos x="T0" y="T1"/>
                </a:cxn>
                <a:cxn ang="0">
                  <a:pos x="T2" y="T3"/>
                </a:cxn>
                <a:cxn ang="0">
                  <a:pos x="T4" y="T5"/>
                </a:cxn>
                <a:cxn ang="0">
                  <a:pos x="T6" y="T7"/>
                </a:cxn>
                <a:cxn ang="0">
                  <a:pos x="T8" y="T9"/>
                </a:cxn>
              </a:cxnLst>
              <a:rect l="0" t="0" r="r" b="b"/>
              <a:pathLst>
                <a:path w="198" h="76">
                  <a:moveTo>
                    <a:pt x="88" y="11"/>
                  </a:moveTo>
                  <a:cubicBezTo>
                    <a:pt x="35" y="24"/>
                    <a:pt x="0" y="52"/>
                    <a:pt x="4" y="76"/>
                  </a:cubicBezTo>
                  <a:cubicBezTo>
                    <a:pt x="13" y="53"/>
                    <a:pt x="50" y="32"/>
                    <a:pt x="99" y="20"/>
                  </a:cubicBezTo>
                  <a:cubicBezTo>
                    <a:pt x="135" y="11"/>
                    <a:pt x="170" y="7"/>
                    <a:pt x="198" y="13"/>
                  </a:cubicBezTo>
                  <a:cubicBezTo>
                    <a:pt x="172" y="2"/>
                    <a:pt x="130" y="0"/>
                    <a:pt x="88"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5" name="Freeform 94">
              <a:extLst>
                <a:ext uri="{FF2B5EF4-FFF2-40B4-BE49-F238E27FC236}">
                  <a16:creationId xmlns:a16="http://schemas.microsoft.com/office/drawing/2014/main" id="{C4A13ED4-56FD-03F4-F3D8-C640802209B8}"/>
                </a:ext>
              </a:extLst>
            </p:cNvPr>
            <p:cNvSpPr>
              <a:spLocks/>
            </p:cNvSpPr>
            <p:nvPr/>
          </p:nvSpPr>
          <p:spPr bwMode="auto">
            <a:xfrm>
              <a:off x="5530851" y="863601"/>
              <a:ext cx="411163" cy="153988"/>
            </a:xfrm>
            <a:custGeom>
              <a:avLst/>
              <a:gdLst>
                <a:gd name="T0" fmla="*/ 92 w 197"/>
                <a:gd name="T1" fmla="*/ 12 h 74"/>
                <a:gd name="T2" fmla="*/ 4 w 197"/>
                <a:gd name="T3" fmla="*/ 74 h 74"/>
                <a:gd name="T4" fmla="*/ 97 w 197"/>
                <a:gd name="T5" fmla="*/ 15 h 74"/>
                <a:gd name="T6" fmla="*/ 197 w 197"/>
                <a:gd name="T7" fmla="*/ 11 h 74"/>
                <a:gd name="T8" fmla="*/ 92 w 197"/>
                <a:gd name="T9" fmla="*/ 12 h 74"/>
              </a:gdLst>
              <a:ahLst/>
              <a:cxnLst>
                <a:cxn ang="0">
                  <a:pos x="T0" y="T1"/>
                </a:cxn>
                <a:cxn ang="0">
                  <a:pos x="T2" y="T3"/>
                </a:cxn>
                <a:cxn ang="0">
                  <a:pos x="T4" y="T5"/>
                </a:cxn>
                <a:cxn ang="0">
                  <a:pos x="T6" y="T7"/>
                </a:cxn>
                <a:cxn ang="0">
                  <a:pos x="T8" y="T9"/>
                </a:cxn>
              </a:cxnLst>
              <a:rect l="0" t="0" r="r" b="b"/>
              <a:pathLst>
                <a:path w="197" h="74">
                  <a:moveTo>
                    <a:pt x="92" y="12"/>
                  </a:moveTo>
                  <a:cubicBezTo>
                    <a:pt x="38" y="25"/>
                    <a:pt x="0" y="50"/>
                    <a:pt x="4" y="74"/>
                  </a:cubicBezTo>
                  <a:cubicBezTo>
                    <a:pt x="12" y="51"/>
                    <a:pt x="48" y="28"/>
                    <a:pt x="97" y="15"/>
                  </a:cubicBezTo>
                  <a:cubicBezTo>
                    <a:pt x="133" y="6"/>
                    <a:pt x="169" y="5"/>
                    <a:pt x="197" y="11"/>
                  </a:cubicBezTo>
                  <a:cubicBezTo>
                    <a:pt x="172" y="0"/>
                    <a:pt x="134" y="1"/>
                    <a:pt x="92"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6" name="Freeform 95">
              <a:extLst>
                <a:ext uri="{FF2B5EF4-FFF2-40B4-BE49-F238E27FC236}">
                  <a16:creationId xmlns:a16="http://schemas.microsoft.com/office/drawing/2014/main" id="{492B4B36-22F9-9005-33E8-C622D1D94690}"/>
                </a:ext>
              </a:extLst>
            </p:cNvPr>
            <p:cNvSpPr>
              <a:spLocks/>
            </p:cNvSpPr>
            <p:nvPr/>
          </p:nvSpPr>
          <p:spPr bwMode="auto">
            <a:xfrm>
              <a:off x="5676901" y="950913"/>
              <a:ext cx="390525" cy="179388"/>
            </a:xfrm>
            <a:custGeom>
              <a:avLst/>
              <a:gdLst>
                <a:gd name="T0" fmla="*/ 119 w 187"/>
                <a:gd name="T1" fmla="*/ 71 h 86"/>
                <a:gd name="T2" fmla="*/ 171 w 187"/>
                <a:gd name="T3" fmla="*/ 0 h 86"/>
                <a:gd name="T4" fmla="*/ 102 w 187"/>
                <a:gd name="T5" fmla="*/ 63 h 86"/>
                <a:gd name="T6" fmla="*/ 0 w 187"/>
                <a:gd name="T7" fmla="*/ 79 h 86"/>
                <a:gd name="T8" fmla="*/ 119 w 187"/>
                <a:gd name="T9" fmla="*/ 71 h 86"/>
              </a:gdLst>
              <a:ahLst/>
              <a:cxnLst>
                <a:cxn ang="0">
                  <a:pos x="T0" y="T1"/>
                </a:cxn>
                <a:cxn ang="0">
                  <a:pos x="T2" y="T3"/>
                </a:cxn>
                <a:cxn ang="0">
                  <a:pos x="T4" y="T5"/>
                </a:cxn>
                <a:cxn ang="0">
                  <a:pos x="T6" y="T7"/>
                </a:cxn>
                <a:cxn ang="0">
                  <a:pos x="T8" y="T9"/>
                </a:cxn>
              </a:cxnLst>
              <a:rect l="0" t="0" r="r" b="b"/>
              <a:pathLst>
                <a:path w="187" h="86">
                  <a:moveTo>
                    <a:pt x="119" y="71"/>
                  </a:moveTo>
                  <a:cubicBezTo>
                    <a:pt x="168" y="53"/>
                    <a:pt x="187" y="21"/>
                    <a:pt x="171" y="0"/>
                  </a:cubicBezTo>
                  <a:cubicBezTo>
                    <a:pt x="173" y="22"/>
                    <a:pt x="147" y="47"/>
                    <a:pt x="102" y="63"/>
                  </a:cubicBezTo>
                  <a:cubicBezTo>
                    <a:pt x="69" y="76"/>
                    <a:pt x="31" y="81"/>
                    <a:pt x="0" y="79"/>
                  </a:cubicBezTo>
                  <a:cubicBezTo>
                    <a:pt x="31" y="86"/>
                    <a:pt x="80" y="86"/>
                    <a:pt x="119" y="7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7" name="Freeform 96">
              <a:extLst>
                <a:ext uri="{FF2B5EF4-FFF2-40B4-BE49-F238E27FC236}">
                  <a16:creationId xmlns:a16="http://schemas.microsoft.com/office/drawing/2014/main" id="{68CAE5BA-CCD7-955B-0BFE-55EE719B7942}"/>
                </a:ext>
              </a:extLst>
            </p:cNvPr>
            <p:cNvSpPr>
              <a:spLocks/>
            </p:cNvSpPr>
            <p:nvPr/>
          </p:nvSpPr>
          <p:spPr bwMode="auto">
            <a:xfrm>
              <a:off x="5619751" y="946151"/>
              <a:ext cx="407988" cy="166688"/>
            </a:xfrm>
            <a:custGeom>
              <a:avLst/>
              <a:gdLst>
                <a:gd name="T0" fmla="*/ 113 w 195"/>
                <a:gd name="T1" fmla="*/ 67 h 80"/>
                <a:gd name="T2" fmla="*/ 185 w 195"/>
                <a:gd name="T3" fmla="*/ 0 h 80"/>
                <a:gd name="T4" fmla="*/ 105 w 195"/>
                <a:gd name="T5" fmla="*/ 58 h 80"/>
                <a:gd name="T6" fmla="*/ 0 w 195"/>
                <a:gd name="T7" fmla="*/ 70 h 80"/>
                <a:gd name="T8" fmla="*/ 113 w 195"/>
                <a:gd name="T9" fmla="*/ 67 h 80"/>
              </a:gdLst>
              <a:ahLst/>
              <a:cxnLst>
                <a:cxn ang="0">
                  <a:pos x="T0" y="T1"/>
                </a:cxn>
                <a:cxn ang="0">
                  <a:pos x="T2" y="T3"/>
                </a:cxn>
                <a:cxn ang="0">
                  <a:pos x="T4" y="T5"/>
                </a:cxn>
                <a:cxn ang="0">
                  <a:pos x="T6" y="T7"/>
                </a:cxn>
                <a:cxn ang="0">
                  <a:pos x="T8" y="T9"/>
                </a:cxn>
              </a:cxnLst>
              <a:rect l="0" t="0" r="r" b="b"/>
              <a:pathLst>
                <a:path w="195" h="80">
                  <a:moveTo>
                    <a:pt x="113" y="67"/>
                  </a:moveTo>
                  <a:cubicBezTo>
                    <a:pt x="165" y="52"/>
                    <a:pt x="195" y="23"/>
                    <a:pt x="185" y="0"/>
                  </a:cubicBezTo>
                  <a:cubicBezTo>
                    <a:pt x="181" y="22"/>
                    <a:pt x="153" y="44"/>
                    <a:pt x="105" y="58"/>
                  </a:cubicBezTo>
                  <a:cubicBezTo>
                    <a:pt x="70" y="69"/>
                    <a:pt x="30" y="74"/>
                    <a:pt x="0" y="70"/>
                  </a:cubicBezTo>
                  <a:cubicBezTo>
                    <a:pt x="29" y="80"/>
                    <a:pt x="72" y="79"/>
                    <a:pt x="113" y="6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Freeform 97">
              <a:extLst>
                <a:ext uri="{FF2B5EF4-FFF2-40B4-BE49-F238E27FC236}">
                  <a16:creationId xmlns:a16="http://schemas.microsoft.com/office/drawing/2014/main" id="{A507D035-48FA-BFA9-72F7-B4E9F5DCDD41}"/>
                </a:ext>
              </a:extLst>
            </p:cNvPr>
            <p:cNvSpPr>
              <a:spLocks/>
            </p:cNvSpPr>
            <p:nvPr/>
          </p:nvSpPr>
          <p:spPr bwMode="auto">
            <a:xfrm>
              <a:off x="4552951" y="4435476"/>
              <a:ext cx="346075" cy="565150"/>
            </a:xfrm>
            <a:custGeom>
              <a:avLst/>
              <a:gdLst>
                <a:gd name="T0" fmla="*/ 136 w 166"/>
                <a:gd name="T1" fmla="*/ 112 h 270"/>
                <a:gd name="T2" fmla="*/ 137 w 166"/>
                <a:gd name="T3" fmla="*/ 258 h 270"/>
                <a:gd name="T4" fmla="*/ 30 w 166"/>
                <a:gd name="T5" fmla="*/ 158 h 270"/>
                <a:gd name="T6" fmla="*/ 30 w 166"/>
                <a:gd name="T7" fmla="*/ 13 h 270"/>
                <a:gd name="T8" fmla="*/ 136 w 166"/>
                <a:gd name="T9" fmla="*/ 112 h 270"/>
              </a:gdLst>
              <a:ahLst/>
              <a:cxnLst>
                <a:cxn ang="0">
                  <a:pos x="T0" y="T1"/>
                </a:cxn>
                <a:cxn ang="0">
                  <a:pos x="T2" y="T3"/>
                </a:cxn>
                <a:cxn ang="0">
                  <a:pos x="T4" y="T5"/>
                </a:cxn>
                <a:cxn ang="0">
                  <a:pos x="T6" y="T7"/>
                </a:cxn>
                <a:cxn ang="0">
                  <a:pos x="T8" y="T9"/>
                </a:cxn>
              </a:cxnLst>
              <a:rect l="0" t="0" r="r" b="b"/>
              <a:pathLst>
                <a:path w="166" h="270">
                  <a:moveTo>
                    <a:pt x="136" y="112"/>
                  </a:moveTo>
                  <a:cubicBezTo>
                    <a:pt x="165" y="180"/>
                    <a:pt x="166" y="245"/>
                    <a:pt x="137" y="258"/>
                  </a:cubicBezTo>
                  <a:cubicBezTo>
                    <a:pt x="108" y="270"/>
                    <a:pt x="60" y="226"/>
                    <a:pt x="30" y="158"/>
                  </a:cubicBezTo>
                  <a:cubicBezTo>
                    <a:pt x="1" y="91"/>
                    <a:pt x="0" y="26"/>
                    <a:pt x="30" y="13"/>
                  </a:cubicBezTo>
                  <a:cubicBezTo>
                    <a:pt x="59" y="0"/>
                    <a:pt x="106" y="45"/>
                    <a:pt x="136" y="112"/>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9" name="Freeform 98">
              <a:extLst>
                <a:ext uri="{FF2B5EF4-FFF2-40B4-BE49-F238E27FC236}">
                  <a16:creationId xmlns:a16="http://schemas.microsoft.com/office/drawing/2014/main" id="{1B143607-ED72-5A23-8056-8FA8A3BE4FE5}"/>
                </a:ext>
              </a:extLst>
            </p:cNvPr>
            <p:cNvSpPr>
              <a:spLocks/>
            </p:cNvSpPr>
            <p:nvPr/>
          </p:nvSpPr>
          <p:spPr bwMode="auto">
            <a:xfrm>
              <a:off x="4567238" y="4462463"/>
              <a:ext cx="187325" cy="304800"/>
            </a:xfrm>
            <a:custGeom>
              <a:avLst/>
              <a:gdLst>
                <a:gd name="T0" fmla="*/ 21 w 90"/>
                <a:gd name="T1" fmla="*/ 15 h 146"/>
                <a:gd name="T2" fmla="*/ 28 w 90"/>
                <a:gd name="T3" fmla="*/ 146 h 146"/>
                <a:gd name="T4" fmla="*/ 36 w 90"/>
                <a:gd name="T5" fmla="*/ 38 h 146"/>
                <a:gd name="T6" fmla="*/ 90 w 90"/>
                <a:gd name="T7" fmla="*/ 43 h 146"/>
                <a:gd name="T8" fmla="*/ 21 w 90"/>
                <a:gd name="T9" fmla="*/ 15 h 146"/>
              </a:gdLst>
              <a:ahLst/>
              <a:cxnLst>
                <a:cxn ang="0">
                  <a:pos x="T0" y="T1"/>
                </a:cxn>
                <a:cxn ang="0">
                  <a:pos x="T2" y="T3"/>
                </a:cxn>
                <a:cxn ang="0">
                  <a:pos x="T4" y="T5"/>
                </a:cxn>
                <a:cxn ang="0">
                  <a:pos x="T6" y="T7"/>
                </a:cxn>
                <a:cxn ang="0">
                  <a:pos x="T8" y="T9"/>
                </a:cxn>
              </a:cxnLst>
              <a:rect l="0" t="0" r="r" b="b"/>
              <a:pathLst>
                <a:path w="90" h="146">
                  <a:moveTo>
                    <a:pt x="21" y="15"/>
                  </a:moveTo>
                  <a:cubicBezTo>
                    <a:pt x="0" y="34"/>
                    <a:pt x="4" y="90"/>
                    <a:pt x="28" y="146"/>
                  </a:cubicBezTo>
                  <a:cubicBezTo>
                    <a:pt x="13" y="96"/>
                    <a:pt x="17" y="56"/>
                    <a:pt x="36" y="38"/>
                  </a:cubicBezTo>
                  <a:cubicBezTo>
                    <a:pt x="50" y="25"/>
                    <a:pt x="68" y="25"/>
                    <a:pt x="90" y="43"/>
                  </a:cubicBezTo>
                  <a:cubicBezTo>
                    <a:pt x="65" y="13"/>
                    <a:pt x="38" y="0"/>
                    <a:pt x="21" y="1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0" name="Freeform 99">
              <a:extLst>
                <a:ext uri="{FF2B5EF4-FFF2-40B4-BE49-F238E27FC236}">
                  <a16:creationId xmlns:a16="http://schemas.microsoft.com/office/drawing/2014/main" id="{3BF088DF-D97F-3514-736C-F1BC135EC9F4}"/>
                </a:ext>
              </a:extLst>
            </p:cNvPr>
            <p:cNvSpPr>
              <a:spLocks/>
            </p:cNvSpPr>
            <p:nvPr/>
          </p:nvSpPr>
          <p:spPr bwMode="auto">
            <a:xfrm>
              <a:off x="4541838" y="4425951"/>
              <a:ext cx="179388" cy="287338"/>
            </a:xfrm>
            <a:custGeom>
              <a:avLst/>
              <a:gdLst>
                <a:gd name="T0" fmla="*/ 22 w 86"/>
                <a:gd name="T1" fmla="*/ 15 h 138"/>
                <a:gd name="T2" fmla="*/ 24 w 86"/>
                <a:gd name="T3" fmla="*/ 138 h 138"/>
                <a:gd name="T4" fmla="*/ 28 w 86"/>
                <a:gd name="T5" fmla="*/ 25 h 138"/>
                <a:gd name="T6" fmla="*/ 86 w 86"/>
                <a:gd name="T7" fmla="*/ 36 h 138"/>
                <a:gd name="T8" fmla="*/ 22 w 86"/>
                <a:gd name="T9" fmla="*/ 15 h 138"/>
              </a:gdLst>
              <a:ahLst/>
              <a:cxnLst>
                <a:cxn ang="0">
                  <a:pos x="T0" y="T1"/>
                </a:cxn>
                <a:cxn ang="0">
                  <a:pos x="T2" y="T3"/>
                </a:cxn>
                <a:cxn ang="0">
                  <a:pos x="T4" y="T5"/>
                </a:cxn>
                <a:cxn ang="0">
                  <a:pos x="T6" y="T7"/>
                </a:cxn>
                <a:cxn ang="0">
                  <a:pos x="T8" y="T9"/>
                </a:cxn>
              </a:cxnLst>
              <a:rect l="0" t="0" r="r" b="b"/>
              <a:pathLst>
                <a:path w="86" h="138">
                  <a:moveTo>
                    <a:pt x="22" y="15"/>
                  </a:moveTo>
                  <a:cubicBezTo>
                    <a:pt x="1" y="34"/>
                    <a:pt x="0" y="83"/>
                    <a:pt x="24" y="138"/>
                  </a:cubicBezTo>
                  <a:cubicBezTo>
                    <a:pt x="9" y="88"/>
                    <a:pt x="9" y="42"/>
                    <a:pt x="28" y="25"/>
                  </a:cubicBezTo>
                  <a:cubicBezTo>
                    <a:pt x="43" y="12"/>
                    <a:pt x="64" y="17"/>
                    <a:pt x="86" y="36"/>
                  </a:cubicBezTo>
                  <a:cubicBezTo>
                    <a:pt x="60" y="5"/>
                    <a:pt x="38" y="0"/>
                    <a:pt x="22" y="1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1" name="Freeform 100">
              <a:extLst>
                <a:ext uri="{FF2B5EF4-FFF2-40B4-BE49-F238E27FC236}">
                  <a16:creationId xmlns:a16="http://schemas.microsoft.com/office/drawing/2014/main" id="{B9C126F5-EC38-9A6C-91D2-90B83C353522}"/>
                </a:ext>
              </a:extLst>
            </p:cNvPr>
            <p:cNvSpPr>
              <a:spLocks/>
            </p:cNvSpPr>
            <p:nvPr/>
          </p:nvSpPr>
          <p:spPr bwMode="auto">
            <a:xfrm>
              <a:off x="4765676" y="4665663"/>
              <a:ext cx="166688" cy="368300"/>
            </a:xfrm>
            <a:custGeom>
              <a:avLst/>
              <a:gdLst>
                <a:gd name="T0" fmla="*/ 66 w 80"/>
                <a:gd name="T1" fmla="*/ 151 h 176"/>
                <a:gd name="T2" fmla="*/ 34 w 80"/>
                <a:gd name="T3" fmla="*/ 0 h 176"/>
                <a:gd name="T4" fmla="*/ 49 w 80"/>
                <a:gd name="T5" fmla="*/ 130 h 176"/>
                <a:gd name="T6" fmla="*/ 0 w 80"/>
                <a:gd name="T7" fmla="*/ 144 h 176"/>
                <a:gd name="T8" fmla="*/ 66 w 80"/>
                <a:gd name="T9" fmla="*/ 151 h 176"/>
              </a:gdLst>
              <a:ahLst/>
              <a:cxnLst>
                <a:cxn ang="0">
                  <a:pos x="T0" y="T1"/>
                </a:cxn>
                <a:cxn ang="0">
                  <a:pos x="T2" y="T3"/>
                </a:cxn>
                <a:cxn ang="0">
                  <a:pos x="T4" y="T5"/>
                </a:cxn>
                <a:cxn ang="0">
                  <a:pos x="T6" y="T7"/>
                </a:cxn>
                <a:cxn ang="0">
                  <a:pos x="T8" y="T9"/>
                </a:cxn>
              </a:cxnLst>
              <a:rect l="0" t="0" r="r" b="b"/>
              <a:pathLst>
                <a:path w="80" h="176">
                  <a:moveTo>
                    <a:pt x="66" y="151"/>
                  </a:moveTo>
                  <a:cubicBezTo>
                    <a:pt x="80" y="121"/>
                    <a:pt x="63" y="52"/>
                    <a:pt x="34" y="0"/>
                  </a:cubicBezTo>
                  <a:cubicBezTo>
                    <a:pt x="55" y="50"/>
                    <a:pt x="62" y="102"/>
                    <a:pt x="49" y="130"/>
                  </a:cubicBezTo>
                  <a:cubicBezTo>
                    <a:pt x="39" y="151"/>
                    <a:pt x="21" y="155"/>
                    <a:pt x="0" y="144"/>
                  </a:cubicBezTo>
                  <a:cubicBezTo>
                    <a:pt x="26" y="167"/>
                    <a:pt x="55" y="176"/>
                    <a:pt x="66" y="15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2" name="Freeform 101">
              <a:extLst>
                <a:ext uri="{FF2B5EF4-FFF2-40B4-BE49-F238E27FC236}">
                  <a16:creationId xmlns:a16="http://schemas.microsoft.com/office/drawing/2014/main" id="{5461EBB5-20EC-C48C-6095-FE071A23D52C}"/>
                </a:ext>
              </a:extLst>
            </p:cNvPr>
            <p:cNvSpPr>
              <a:spLocks/>
            </p:cNvSpPr>
            <p:nvPr/>
          </p:nvSpPr>
          <p:spPr bwMode="auto">
            <a:xfrm>
              <a:off x="4711701" y="4651376"/>
              <a:ext cx="174625" cy="325438"/>
            </a:xfrm>
            <a:custGeom>
              <a:avLst/>
              <a:gdLst>
                <a:gd name="T0" fmla="*/ 66 w 84"/>
                <a:gd name="T1" fmla="*/ 137 h 156"/>
                <a:gd name="T2" fmla="*/ 50 w 84"/>
                <a:gd name="T3" fmla="*/ 0 h 156"/>
                <a:gd name="T4" fmla="*/ 53 w 84"/>
                <a:gd name="T5" fmla="*/ 115 h 156"/>
                <a:gd name="T6" fmla="*/ 0 w 84"/>
                <a:gd name="T7" fmla="*/ 121 h 156"/>
                <a:gd name="T8" fmla="*/ 66 w 84"/>
                <a:gd name="T9" fmla="*/ 137 h 156"/>
              </a:gdLst>
              <a:ahLst/>
              <a:cxnLst>
                <a:cxn ang="0">
                  <a:pos x="T0" y="T1"/>
                </a:cxn>
                <a:cxn ang="0">
                  <a:pos x="T2" y="T3"/>
                </a:cxn>
                <a:cxn ang="0">
                  <a:pos x="T4" y="T5"/>
                </a:cxn>
                <a:cxn ang="0">
                  <a:pos x="T6" y="T7"/>
                </a:cxn>
                <a:cxn ang="0">
                  <a:pos x="T8" y="T9"/>
                </a:cxn>
              </a:cxnLst>
              <a:rect l="0" t="0" r="r" b="b"/>
              <a:pathLst>
                <a:path w="84" h="156">
                  <a:moveTo>
                    <a:pt x="66" y="137"/>
                  </a:moveTo>
                  <a:cubicBezTo>
                    <a:pt x="84" y="113"/>
                    <a:pt x="77" y="54"/>
                    <a:pt x="50" y="0"/>
                  </a:cubicBezTo>
                  <a:cubicBezTo>
                    <a:pt x="68" y="50"/>
                    <a:pt x="70" y="93"/>
                    <a:pt x="53" y="115"/>
                  </a:cubicBezTo>
                  <a:cubicBezTo>
                    <a:pt x="41" y="132"/>
                    <a:pt x="22" y="136"/>
                    <a:pt x="0" y="121"/>
                  </a:cubicBezTo>
                  <a:cubicBezTo>
                    <a:pt x="26" y="149"/>
                    <a:pt x="52" y="156"/>
                    <a:pt x="66" y="13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3" name="Freeform 102">
              <a:extLst>
                <a:ext uri="{FF2B5EF4-FFF2-40B4-BE49-F238E27FC236}">
                  <a16:creationId xmlns:a16="http://schemas.microsoft.com/office/drawing/2014/main" id="{9BE06DCE-F553-686E-EA3B-C2CFCC92AB7A}"/>
                </a:ext>
              </a:extLst>
            </p:cNvPr>
            <p:cNvSpPr>
              <a:spLocks/>
            </p:cNvSpPr>
            <p:nvPr/>
          </p:nvSpPr>
          <p:spPr bwMode="auto">
            <a:xfrm>
              <a:off x="7156451" y="1752601"/>
              <a:ext cx="927100" cy="831850"/>
            </a:xfrm>
            <a:custGeom>
              <a:avLst/>
              <a:gdLst>
                <a:gd name="T0" fmla="*/ 419 w 444"/>
                <a:gd name="T1" fmla="*/ 146 h 398"/>
                <a:gd name="T2" fmla="*/ 267 w 444"/>
                <a:gd name="T3" fmla="*/ 368 h 398"/>
                <a:gd name="T4" fmla="*/ 25 w 444"/>
                <a:gd name="T5" fmla="*/ 252 h 398"/>
                <a:gd name="T6" fmla="*/ 177 w 444"/>
                <a:gd name="T7" fmla="*/ 29 h 398"/>
                <a:gd name="T8" fmla="*/ 419 w 444"/>
                <a:gd name="T9" fmla="*/ 146 h 398"/>
              </a:gdLst>
              <a:ahLst/>
              <a:cxnLst>
                <a:cxn ang="0">
                  <a:pos x="T0" y="T1"/>
                </a:cxn>
                <a:cxn ang="0">
                  <a:pos x="T2" y="T3"/>
                </a:cxn>
                <a:cxn ang="0">
                  <a:pos x="T4" y="T5"/>
                </a:cxn>
                <a:cxn ang="0">
                  <a:pos x="T6" y="T7"/>
                </a:cxn>
                <a:cxn ang="0">
                  <a:pos x="T8" y="T9"/>
                </a:cxn>
              </a:cxnLst>
              <a:rect l="0" t="0" r="r" b="b"/>
              <a:pathLst>
                <a:path w="444" h="398">
                  <a:moveTo>
                    <a:pt x="419" y="146"/>
                  </a:moveTo>
                  <a:cubicBezTo>
                    <a:pt x="444" y="240"/>
                    <a:pt x="376" y="339"/>
                    <a:pt x="267" y="368"/>
                  </a:cubicBezTo>
                  <a:cubicBezTo>
                    <a:pt x="159" y="398"/>
                    <a:pt x="50" y="345"/>
                    <a:pt x="25" y="252"/>
                  </a:cubicBezTo>
                  <a:cubicBezTo>
                    <a:pt x="0" y="158"/>
                    <a:pt x="68" y="58"/>
                    <a:pt x="177" y="29"/>
                  </a:cubicBezTo>
                  <a:cubicBezTo>
                    <a:pt x="286" y="0"/>
                    <a:pt x="394" y="53"/>
                    <a:pt x="419" y="146"/>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4" name="Freeform 103">
              <a:extLst>
                <a:ext uri="{FF2B5EF4-FFF2-40B4-BE49-F238E27FC236}">
                  <a16:creationId xmlns:a16="http://schemas.microsoft.com/office/drawing/2014/main" id="{AFCF97F5-BA67-9F54-EC6E-13EEFBE6026A}"/>
                </a:ext>
              </a:extLst>
            </p:cNvPr>
            <p:cNvSpPr>
              <a:spLocks/>
            </p:cNvSpPr>
            <p:nvPr/>
          </p:nvSpPr>
          <p:spPr bwMode="auto">
            <a:xfrm>
              <a:off x="7197726" y="1804988"/>
              <a:ext cx="693738" cy="473075"/>
            </a:xfrm>
            <a:custGeom>
              <a:avLst/>
              <a:gdLst>
                <a:gd name="T0" fmla="*/ 136 w 332"/>
                <a:gd name="T1" fmla="*/ 28 h 226"/>
                <a:gd name="T2" fmla="*/ 21 w 332"/>
                <a:gd name="T3" fmla="*/ 226 h 226"/>
                <a:gd name="T4" fmla="*/ 159 w 332"/>
                <a:gd name="T5" fmla="*/ 59 h 226"/>
                <a:gd name="T6" fmla="*/ 332 w 332"/>
                <a:gd name="T7" fmla="*/ 48 h 226"/>
                <a:gd name="T8" fmla="*/ 136 w 332"/>
                <a:gd name="T9" fmla="*/ 28 h 226"/>
              </a:gdLst>
              <a:ahLst/>
              <a:cxnLst>
                <a:cxn ang="0">
                  <a:pos x="T0" y="T1"/>
                </a:cxn>
                <a:cxn ang="0">
                  <a:pos x="T2" y="T3"/>
                </a:cxn>
                <a:cxn ang="0">
                  <a:pos x="T4" y="T5"/>
                </a:cxn>
                <a:cxn ang="0">
                  <a:pos x="T6" y="T7"/>
                </a:cxn>
                <a:cxn ang="0">
                  <a:pos x="T8" y="T9"/>
                </a:cxn>
              </a:cxnLst>
              <a:rect l="0" t="0" r="r" b="b"/>
              <a:pathLst>
                <a:path w="332" h="226">
                  <a:moveTo>
                    <a:pt x="136" y="28"/>
                  </a:moveTo>
                  <a:cubicBezTo>
                    <a:pt x="48" y="64"/>
                    <a:pt x="0" y="149"/>
                    <a:pt x="21" y="226"/>
                  </a:cubicBezTo>
                  <a:cubicBezTo>
                    <a:pt x="24" y="154"/>
                    <a:pt x="78" y="92"/>
                    <a:pt x="159" y="59"/>
                  </a:cubicBezTo>
                  <a:cubicBezTo>
                    <a:pt x="219" y="34"/>
                    <a:pt x="280" y="27"/>
                    <a:pt x="332" y="48"/>
                  </a:cubicBezTo>
                  <a:cubicBezTo>
                    <a:pt x="281" y="10"/>
                    <a:pt x="205" y="0"/>
                    <a:pt x="136" y="2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104">
              <a:extLst>
                <a:ext uri="{FF2B5EF4-FFF2-40B4-BE49-F238E27FC236}">
                  <a16:creationId xmlns:a16="http://schemas.microsoft.com/office/drawing/2014/main" id="{DAC9396E-4CAF-1FE8-D24A-DF1C348E0136}"/>
                </a:ext>
              </a:extLst>
            </p:cNvPr>
            <p:cNvSpPr>
              <a:spLocks/>
            </p:cNvSpPr>
            <p:nvPr/>
          </p:nvSpPr>
          <p:spPr bwMode="auto">
            <a:xfrm>
              <a:off x="7143751" y="1752601"/>
              <a:ext cx="693738" cy="454025"/>
            </a:xfrm>
            <a:custGeom>
              <a:avLst/>
              <a:gdLst>
                <a:gd name="T0" fmla="*/ 144 w 332"/>
                <a:gd name="T1" fmla="*/ 29 h 217"/>
                <a:gd name="T2" fmla="*/ 21 w 332"/>
                <a:gd name="T3" fmla="*/ 217 h 217"/>
                <a:gd name="T4" fmla="*/ 155 w 332"/>
                <a:gd name="T5" fmla="*/ 42 h 217"/>
                <a:gd name="T6" fmla="*/ 332 w 332"/>
                <a:gd name="T7" fmla="*/ 39 h 217"/>
                <a:gd name="T8" fmla="*/ 144 w 332"/>
                <a:gd name="T9" fmla="*/ 29 h 217"/>
              </a:gdLst>
              <a:ahLst/>
              <a:cxnLst>
                <a:cxn ang="0">
                  <a:pos x="T0" y="T1"/>
                </a:cxn>
                <a:cxn ang="0">
                  <a:pos x="T2" y="T3"/>
                </a:cxn>
                <a:cxn ang="0">
                  <a:pos x="T4" y="T5"/>
                </a:cxn>
                <a:cxn ang="0">
                  <a:pos x="T6" y="T7"/>
                </a:cxn>
                <a:cxn ang="0">
                  <a:pos x="T8" y="T9"/>
                </a:cxn>
              </a:cxnLst>
              <a:rect l="0" t="0" r="r" b="b"/>
              <a:pathLst>
                <a:path w="332" h="217">
                  <a:moveTo>
                    <a:pt x="144" y="29"/>
                  </a:moveTo>
                  <a:cubicBezTo>
                    <a:pt x="56" y="64"/>
                    <a:pt x="0" y="140"/>
                    <a:pt x="21" y="217"/>
                  </a:cubicBezTo>
                  <a:cubicBezTo>
                    <a:pt x="24" y="145"/>
                    <a:pt x="74" y="75"/>
                    <a:pt x="155" y="42"/>
                  </a:cubicBezTo>
                  <a:cubicBezTo>
                    <a:pt x="215" y="18"/>
                    <a:pt x="279" y="18"/>
                    <a:pt x="332" y="39"/>
                  </a:cubicBezTo>
                  <a:cubicBezTo>
                    <a:pt x="281" y="1"/>
                    <a:pt x="213" y="0"/>
                    <a:pt x="144"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105">
              <a:extLst>
                <a:ext uri="{FF2B5EF4-FFF2-40B4-BE49-F238E27FC236}">
                  <a16:creationId xmlns:a16="http://schemas.microsoft.com/office/drawing/2014/main" id="{BD14B2D7-857C-F575-7134-1139FCDF9116}"/>
                </a:ext>
              </a:extLst>
            </p:cNvPr>
            <p:cNvSpPr>
              <a:spLocks/>
            </p:cNvSpPr>
            <p:nvPr/>
          </p:nvSpPr>
          <p:spPr bwMode="auto">
            <a:xfrm>
              <a:off x="7483476" y="2051051"/>
              <a:ext cx="635000" cy="547688"/>
            </a:xfrm>
            <a:custGeom>
              <a:avLst/>
              <a:gdLst>
                <a:gd name="T0" fmla="*/ 209 w 304"/>
                <a:gd name="T1" fmla="*/ 221 h 262"/>
                <a:gd name="T2" fmla="*/ 264 w 304"/>
                <a:gd name="T3" fmla="*/ 0 h 262"/>
                <a:gd name="T4" fmla="*/ 175 w 304"/>
                <a:gd name="T5" fmla="*/ 194 h 262"/>
                <a:gd name="T6" fmla="*/ 0 w 304"/>
                <a:gd name="T7" fmla="*/ 231 h 262"/>
                <a:gd name="T8" fmla="*/ 209 w 304"/>
                <a:gd name="T9" fmla="*/ 221 h 262"/>
              </a:gdLst>
              <a:ahLst/>
              <a:cxnLst>
                <a:cxn ang="0">
                  <a:pos x="T0" y="T1"/>
                </a:cxn>
                <a:cxn ang="0">
                  <a:pos x="T2" y="T3"/>
                </a:cxn>
                <a:cxn ang="0">
                  <a:pos x="T4" y="T5"/>
                </a:cxn>
                <a:cxn ang="0">
                  <a:pos x="T6" y="T7"/>
                </a:cxn>
                <a:cxn ang="0">
                  <a:pos x="T8" y="T9"/>
                </a:cxn>
              </a:cxnLst>
              <a:rect l="0" t="0" r="r" b="b"/>
              <a:pathLst>
                <a:path w="304" h="262">
                  <a:moveTo>
                    <a:pt x="209" y="221"/>
                  </a:moveTo>
                  <a:cubicBezTo>
                    <a:pt x="287" y="170"/>
                    <a:pt x="304" y="70"/>
                    <a:pt x="264" y="0"/>
                  </a:cubicBezTo>
                  <a:cubicBezTo>
                    <a:pt x="279" y="70"/>
                    <a:pt x="247" y="147"/>
                    <a:pt x="175" y="194"/>
                  </a:cubicBezTo>
                  <a:cubicBezTo>
                    <a:pt x="121" y="229"/>
                    <a:pt x="58" y="241"/>
                    <a:pt x="0" y="231"/>
                  </a:cubicBezTo>
                  <a:cubicBezTo>
                    <a:pt x="61" y="258"/>
                    <a:pt x="147" y="262"/>
                    <a:pt x="209" y="22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7" name="Freeform 106">
              <a:extLst>
                <a:ext uri="{FF2B5EF4-FFF2-40B4-BE49-F238E27FC236}">
                  <a16:creationId xmlns:a16="http://schemas.microsoft.com/office/drawing/2014/main" id="{85C6056E-BA92-354D-1E5C-0869C077B7DD}"/>
                </a:ext>
              </a:extLst>
            </p:cNvPr>
            <p:cNvSpPr>
              <a:spLocks/>
            </p:cNvSpPr>
            <p:nvPr/>
          </p:nvSpPr>
          <p:spPr bwMode="auto">
            <a:xfrm>
              <a:off x="7375526" y="2036763"/>
              <a:ext cx="669925" cy="496888"/>
            </a:xfrm>
            <a:custGeom>
              <a:avLst/>
              <a:gdLst>
                <a:gd name="T0" fmla="*/ 199 w 321"/>
                <a:gd name="T1" fmla="*/ 204 h 238"/>
                <a:gd name="T2" fmla="*/ 292 w 321"/>
                <a:gd name="T3" fmla="*/ 0 h 238"/>
                <a:gd name="T4" fmla="*/ 180 w 321"/>
                <a:gd name="T5" fmla="*/ 175 h 238"/>
                <a:gd name="T6" fmla="*/ 0 w 321"/>
                <a:gd name="T7" fmla="*/ 201 h 238"/>
                <a:gd name="T8" fmla="*/ 199 w 321"/>
                <a:gd name="T9" fmla="*/ 204 h 238"/>
              </a:gdLst>
              <a:ahLst/>
              <a:cxnLst>
                <a:cxn ang="0">
                  <a:pos x="T0" y="T1"/>
                </a:cxn>
                <a:cxn ang="0">
                  <a:pos x="T2" y="T3"/>
                </a:cxn>
                <a:cxn ang="0">
                  <a:pos x="T4" y="T5"/>
                </a:cxn>
                <a:cxn ang="0">
                  <a:pos x="T6" y="T7"/>
                </a:cxn>
                <a:cxn ang="0">
                  <a:pos x="T8" y="T9"/>
                </a:cxn>
              </a:cxnLst>
              <a:rect l="0" t="0" r="r" b="b"/>
              <a:pathLst>
                <a:path w="321" h="238">
                  <a:moveTo>
                    <a:pt x="199" y="204"/>
                  </a:moveTo>
                  <a:cubicBezTo>
                    <a:pt x="283" y="162"/>
                    <a:pt x="321" y="74"/>
                    <a:pt x="292" y="0"/>
                  </a:cubicBezTo>
                  <a:cubicBezTo>
                    <a:pt x="297" y="71"/>
                    <a:pt x="258" y="136"/>
                    <a:pt x="180" y="175"/>
                  </a:cubicBezTo>
                  <a:cubicBezTo>
                    <a:pt x="123" y="204"/>
                    <a:pt x="55" y="218"/>
                    <a:pt x="0" y="201"/>
                  </a:cubicBezTo>
                  <a:cubicBezTo>
                    <a:pt x="55" y="235"/>
                    <a:pt x="132" y="238"/>
                    <a:pt x="199" y="20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8" name="Freeform 107">
              <a:extLst>
                <a:ext uri="{FF2B5EF4-FFF2-40B4-BE49-F238E27FC236}">
                  <a16:creationId xmlns:a16="http://schemas.microsoft.com/office/drawing/2014/main" id="{8A783301-2B11-916D-F46B-1CC33BEB5606}"/>
                </a:ext>
              </a:extLst>
            </p:cNvPr>
            <p:cNvSpPr>
              <a:spLocks/>
            </p:cNvSpPr>
            <p:nvPr/>
          </p:nvSpPr>
          <p:spPr bwMode="auto">
            <a:xfrm>
              <a:off x="7394576" y="2155826"/>
              <a:ext cx="133350" cy="92075"/>
            </a:xfrm>
            <a:custGeom>
              <a:avLst/>
              <a:gdLst>
                <a:gd name="T0" fmla="*/ 26 w 64"/>
                <a:gd name="T1" fmla="*/ 5 h 44"/>
                <a:gd name="T2" fmla="*/ 4 w 64"/>
                <a:gd name="T3" fmla="*/ 44 h 44"/>
                <a:gd name="T4" fmla="*/ 31 w 64"/>
                <a:gd name="T5" fmla="*/ 11 h 44"/>
                <a:gd name="T6" fmla="*/ 64 w 64"/>
                <a:gd name="T7" fmla="*/ 9 h 44"/>
                <a:gd name="T8" fmla="*/ 26 w 64"/>
                <a:gd name="T9" fmla="*/ 5 h 44"/>
              </a:gdLst>
              <a:ahLst/>
              <a:cxnLst>
                <a:cxn ang="0">
                  <a:pos x="T0" y="T1"/>
                </a:cxn>
                <a:cxn ang="0">
                  <a:pos x="T2" y="T3"/>
                </a:cxn>
                <a:cxn ang="0">
                  <a:pos x="T4" y="T5"/>
                </a:cxn>
                <a:cxn ang="0">
                  <a:pos x="T6" y="T7"/>
                </a:cxn>
                <a:cxn ang="0">
                  <a:pos x="T8" y="T9"/>
                </a:cxn>
              </a:cxnLst>
              <a:rect l="0" t="0" r="r" b="b"/>
              <a:pathLst>
                <a:path w="64" h="44">
                  <a:moveTo>
                    <a:pt x="26" y="5"/>
                  </a:moveTo>
                  <a:cubicBezTo>
                    <a:pt x="9" y="12"/>
                    <a:pt x="0" y="29"/>
                    <a:pt x="4" y="44"/>
                  </a:cubicBezTo>
                  <a:cubicBezTo>
                    <a:pt x="4" y="30"/>
                    <a:pt x="15" y="18"/>
                    <a:pt x="31" y="11"/>
                  </a:cubicBezTo>
                  <a:cubicBezTo>
                    <a:pt x="42" y="6"/>
                    <a:pt x="54" y="5"/>
                    <a:pt x="64" y="9"/>
                  </a:cubicBezTo>
                  <a:cubicBezTo>
                    <a:pt x="54" y="2"/>
                    <a:pt x="39" y="0"/>
                    <a:pt x="26" y="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9" name="Freeform 108">
              <a:extLst>
                <a:ext uri="{FF2B5EF4-FFF2-40B4-BE49-F238E27FC236}">
                  <a16:creationId xmlns:a16="http://schemas.microsoft.com/office/drawing/2014/main" id="{A01573FA-A619-F51D-9888-2FE9C04D8F84}"/>
                </a:ext>
              </a:extLst>
            </p:cNvPr>
            <p:cNvSpPr>
              <a:spLocks/>
            </p:cNvSpPr>
            <p:nvPr/>
          </p:nvSpPr>
          <p:spPr bwMode="auto">
            <a:xfrm>
              <a:off x="7381876" y="2146301"/>
              <a:ext cx="134938" cy="87313"/>
            </a:xfrm>
            <a:custGeom>
              <a:avLst/>
              <a:gdLst>
                <a:gd name="T0" fmla="*/ 28 w 65"/>
                <a:gd name="T1" fmla="*/ 5 h 42"/>
                <a:gd name="T2" fmla="*/ 4 w 65"/>
                <a:gd name="T3" fmla="*/ 42 h 42"/>
                <a:gd name="T4" fmla="*/ 31 w 65"/>
                <a:gd name="T5" fmla="*/ 8 h 42"/>
                <a:gd name="T6" fmla="*/ 65 w 65"/>
                <a:gd name="T7" fmla="*/ 8 h 42"/>
                <a:gd name="T8" fmla="*/ 28 w 65"/>
                <a:gd name="T9" fmla="*/ 5 h 42"/>
              </a:gdLst>
              <a:ahLst/>
              <a:cxnLst>
                <a:cxn ang="0">
                  <a:pos x="T0" y="T1"/>
                </a:cxn>
                <a:cxn ang="0">
                  <a:pos x="T2" y="T3"/>
                </a:cxn>
                <a:cxn ang="0">
                  <a:pos x="T4" y="T5"/>
                </a:cxn>
                <a:cxn ang="0">
                  <a:pos x="T6" y="T7"/>
                </a:cxn>
                <a:cxn ang="0">
                  <a:pos x="T8" y="T9"/>
                </a:cxn>
              </a:cxnLst>
              <a:rect l="0" t="0" r="r" b="b"/>
              <a:pathLst>
                <a:path w="65" h="42">
                  <a:moveTo>
                    <a:pt x="28" y="5"/>
                  </a:moveTo>
                  <a:cubicBezTo>
                    <a:pt x="11" y="12"/>
                    <a:pt x="0" y="27"/>
                    <a:pt x="4" y="42"/>
                  </a:cubicBezTo>
                  <a:cubicBezTo>
                    <a:pt x="5" y="28"/>
                    <a:pt x="15" y="14"/>
                    <a:pt x="31" y="8"/>
                  </a:cubicBezTo>
                  <a:cubicBezTo>
                    <a:pt x="42" y="3"/>
                    <a:pt x="55" y="3"/>
                    <a:pt x="65" y="8"/>
                  </a:cubicBezTo>
                  <a:cubicBezTo>
                    <a:pt x="55" y="0"/>
                    <a:pt x="42" y="0"/>
                    <a:pt x="28"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0" name="Freeform 109">
              <a:extLst>
                <a:ext uri="{FF2B5EF4-FFF2-40B4-BE49-F238E27FC236}">
                  <a16:creationId xmlns:a16="http://schemas.microsoft.com/office/drawing/2014/main" id="{207A08B3-32BE-D44D-24B9-3D1A5398FF16}"/>
                </a:ext>
              </a:extLst>
            </p:cNvPr>
            <p:cNvSpPr>
              <a:spLocks/>
            </p:cNvSpPr>
            <p:nvPr/>
          </p:nvSpPr>
          <p:spPr bwMode="auto">
            <a:xfrm>
              <a:off x="7448551" y="2203451"/>
              <a:ext cx="122238" cy="107950"/>
            </a:xfrm>
            <a:custGeom>
              <a:avLst/>
              <a:gdLst>
                <a:gd name="T0" fmla="*/ 41 w 59"/>
                <a:gd name="T1" fmla="*/ 43 h 51"/>
                <a:gd name="T2" fmla="*/ 52 w 59"/>
                <a:gd name="T3" fmla="*/ 0 h 51"/>
                <a:gd name="T4" fmla="*/ 34 w 59"/>
                <a:gd name="T5" fmla="*/ 38 h 51"/>
                <a:gd name="T6" fmla="*/ 0 w 59"/>
                <a:gd name="T7" fmla="*/ 45 h 51"/>
                <a:gd name="T8" fmla="*/ 41 w 59"/>
                <a:gd name="T9" fmla="*/ 43 h 51"/>
              </a:gdLst>
              <a:ahLst/>
              <a:cxnLst>
                <a:cxn ang="0">
                  <a:pos x="T0" y="T1"/>
                </a:cxn>
                <a:cxn ang="0">
                  <a:pos x="T2" y="T3"/>
                </a:cxn>
                <a:cxn ang="0">
                  <a:pos x="T4" y="T5"/>
                </a:cxn>
                <a:cxn ang="0">
                  <a:pos x="T6" y="T7"/>
                </a:cxn>
                <a:cxn ang="0">
                  <a:pos x="T8" y="T9"/>
                </a:cxn>
              </a:cxnLst>
              <a:rect l="0" t="0" r="r" b="b"/>
              <a:pathLst>
                <a:path w="59" h="51">
                  <a:moveTo>
                    <a:pt x="41" y="43"/>
                  </a:moveTo>
                  <a:cubicBezTo>
                    <a:pt x="56" y="33"/>
                    <a:pt x="59" y="13"/>
                    <a:pt x="52" y="0"/>
                  </a:cubicBezTo>
                  <a:cubicBezTo>
                    <a:pt x="55" y="13"/>
                    <a:pt x="48" y="28"/>
                    <a:pt x="34" y="38"/>
                  </a:cubicBezTo>
                  <a:cubicBezTo>
                    <a:pt x="24" y="44"/>
                    <a:pt x="11" y="47"/>
                    <a:pt x="0" y="45"/>
                  </a:cubicBezTo>
                  <a:cubicBezTo>
                    <a:pt x="12" y="50"/>
                    <a:pt x="29" y="51"/>
                    <a:pt x="41" y="4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1" name="Freeform 110">
              <a:extLst>
                <a:ext uri="{FF2B5EF4-FFF2-40B4-BE49-F238E27FC236}">
                  <a16:creationId xmlns:a16="http://schemas.microsoft.com/office/drawing/2014/main" id="{B285C86D-5849-3C01-575F-F6E518A27607}"/>
                </a:ext>
              </a:extLst>
            </p:cNvPr>
            <p:cNvSpPr>
              <a:spLocks/>
            </p:cNvSpPr>
            <p:nvPr/>
          </p:nvSpPr>
          <p:spPr bwMode="auto">
            <a:xfrm>
              <a:off x="7427913" y="2200276"/>
              <a:ext cx="131763" cy="98425"/>
            </a:xfrm>
            <a:custGeom>
              <a:avLst/>
              <a:gdLst>
                <a:gd name="T0" fmla="*/ 39 w 63"/>
                <a:gd name="T1" fmla="*/ 40 h 47"/>
                <a:gd name="T2" fmla="*/ 57 w 63"/>
                <a:gd name="T3" fmla="*/ 0 h 47"/>
                <a:gd name="T4" fmla="*/ 35 w 63"/>
                <a:gd name="T5" fmla="*/ 35 h 47"/>
                <a:gd name="T6" fmla="*/ 0 w 63"/>
                <a:gd name="T7" fmla="*/ 40 h 47"/>
                <a:gd name="T8" fmla="*/ 39 w 63"/>
                <a:gd name="T9" fmla="*/ 40 h 47"/>
              </a:gdLst>
              <a:ahLst/>
              <a:cxnLst>
                <a:cxn ang="0">
                  <a:pos x="T0" y="T1"/>
                </a:cxn>
                <a:cxn ang="0">
                  <a:pos x="T2" y="T3"/>
                </a:cxn>
                <a:cxn ang="0">
                  <a:pos x="T4" y="T5"/>
                </a:cxn>
                <a:cxn ang="0">
                  <a:pos x="T6" y="T7"/>
                </a:cxn>
                <a:cxn ang="0">
                  <a:pos x="T8" y="T9"/>
                </a:cxn>
              </a:cxnLst>
              <a:rect l="0" t="0" r="r" b="b"/>
              <a:pathLst>
                <a:path w="63" h="47">
                  <a:moveTo>
                    <a:pt x="39" y="40"/>
                  </a:moveTo>
                  <a:cubicBezTo>
                    <a:pt x="55" y="32"/>
                    <a:pt x="63" y="15"/>
                    <a:pt x="57" y="0"/>
                  </a:cubicBezTo>
                  <a:cubicBezTo>
                    <a:pt x="58" y="14"/>
                    <a:pt x="50" y="27"/>
                    <a:pt x="35" y="35"/>
                  </a:cubicBezTo>
                  <a:cubicBezTo>
                    <a:pt x="24" y="40"/>
                    <a:pt x="11" y="43"/>
                    <a:pt x="0" y="40"/>
                  </a:cubicBezTo>
                  <a:cubicBezTo>
                    <a:pt x="11" y="46"/>
                    <a:pt x="26" y="47"/>
                    <a:pt x="39" y="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2" name="Freeform 111">
              <a:extLst>
                <a:ext uri="{FF2B5EF4-FFF2-40B4-BE49-F238E27FC236}">
                  <a16:creationId xmlns:a16="http://schemas.microsoft.com/office/drawing/2014/main" id="{622596C6-351A-30FC-40D7-2D90FEAA9279}"/>
                </a:ext>
              </a:extLst>
            </p:cNvPr>
            <p:cNvSpPr>
              <a:spLocks/>
            </p:cNvSpPr>
            <p:nvPr/>
          </p:nvSpPr>
          <p:spPr bwMode="auto">
            <a:xfrm>
              <a:off x="7583488" y="1982788"/>
              <a:ext cx="98425" cy="66675"/>
            </a:xfrm>
            <a:custGeom>
              <a:avLst/>
              <a:gdLst>
                <a:gd name="T0" fmla="*/ 19 w 47"/>
                <a:gd name="T1" fmla="*/ 4 h 32"/>
                <a:gd name="T2" fmla="*/ 3 w 47"/>
                <a:gd name="T3" fmla="*/ 32 h 32"/>
                <a:gd name="T4" fmla="*/ 22 w 47"/>
                <a:gd name="T5" fmla="*/ 9 h 32"/>
                <a:gd name="T6" fmla="*/ 47 w 47"/>
                <a:gd name="T7" fmla="*/ 7 h 32"/>
                <a:gd name="T8" fmla="*/ 19 w 47"/>
                <a:gd name="T9" fmla="*/ 4 h 32"/>
              </a:gdLst>
              <a:ahLst/>
              <a:cxnLst>
                <a:cxn ang="0">
                  <a:pos x="T0" y="T1"/>
                </a:cxn>
                <a:cxn ang="0">
                  <a:pos x="T2" y="T3"/>
                </a:cxn>
                <a:cxn ang="0">
                  <a:pos x="T4" y="T5"/>
                </a:cxn>
                <a:cxn ang="0">
                  <a:pos x="T6" y="T7"/>
                </a:cxn>
                <a:cxn ang="0">
                  <a:pos x="T8" y="T9"/>
                </a:cxn>
              </a:cxnLst>
              <a:rect l="0" t="0" r="r" b="b"/>
              <a:pathLst>
                <a:path w="47" h="32">
                  <a:moveTo>
                    <a:pt x="19" y="4"/>
                  </a:moveTo>
                  <a:cubicBezTo>
                    <a:pt x="7" y="9"/>
                    <a:pt x="0" y="21"/>
                    <a:pt x="3" y="32"/>
                  </a:cubicBezTo>
                  <a:cubicBezTo>
                    <a:pt x="3" y="22"/>
                    <a:pt x="11" y="13"/>
                    <a:pt x="22" y="9"/>
                  </a:cubicBezTo>
                  <a:cubicBezTo>
                    <a:pt x="31" y="5"/>
                    <a:pt x="39" y="4"/>
                    <a:pt x="47" y="7"/>
                  </a:cubicBezTo>
                  <a:cubicBezTo>
                    <a:pt x="39" y="2"/>
                    <a:pt x="29" y="0"/>
                    <a:pt x="1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3" name="Freeform 112">
              <a:extLst>
                <a:ext uri="{FF2B5EF4-FFF2-40B4-BE49-F238E27FC236}">
                  <a16:creationId xmlns:a16="http://schemas.microsoft.com/office/drawing/2014/main" id="{22F3B8FA-8362-CB77-24C7-956F4812C455}"/>
                </a:ext>
              </a:extLst>
            </p:cNvPr>
            <p:cNvSpPr>
              <a:spLocks/>
            </p:cNvSpPr>
            <p:nvPr/>
          </p:nvSpPr>
          <p:spPr bwMode="auto">
            <a:xfrm>
              <a:off x="7575551" y="1976438"/>
              <a:ext cx="98425" cy="63500"/>
            </a:xfrm>
            <a:custGeom>
              <a:avLst/>
              <a:gdLst>
                <a:gd name="T0" fmla="*/ 20 w 47"/>
                <a:gd name="T1" fmla="*/ 4 h 30"/>
                <a:gd name="T2" fmla="*/ 3 w 47"/>
                <a:gd name="T3" fmla="*/ 30 h 30"/>
                <a:gd name="T4" fmla="*/ 22 w 47"/>
                <a:gd name="T5" fmla="*/ 6 h 30"/>
                <a:gd name="T6" fmla="*/ 47 w 47"/>
                <a:gd name="T7" fmla="*/ 5 h 30"/>
                <a:gd name="T8" fmla="*/ 20 w 47"/>
                <a:gd name="T9" fmla="*/ 4 h 30"/>
              </a:gdLst>
              <a:ahLst/>
              <a:cxnLst>
                <a:cxn ang="0">
                  <a:pos x="T0" y="T1"/>
                </a:cxn>
                <a:cxn ang="0">
                  <a:pos x="T2" y="T3"/>
                </a:cxn>
                <a:cxn ang="0">
                  <a:pos x="T4" y="T5"/>
                </a:cxn>
                <a:cxn ang="0">
                  <a:pos x="T6" y="T7"/>
                </a:cxn>
                <a:cxn ang="0">
                  <a:pos x="T8" y="T9"/>
                </a:cxn>
              </a:cxnLst>
              <a:rect l="0" t="0" r="r" b="b"/>
              <a:pathLst>
                <a:path w="47" h="30">
                  <a:moveTo>
                    <a:pt x="20" y="4"/>
                  </a:moveTo>
                  <a:cubicBezTo>
                    <a:pt x="8" y="9"/>
                    <a:pt x="0" y="20"/>
                    <a:pt x="3" y="30"/>
                  </a:cubicBezTo>
                  <a:cubicBezTo>
                    <a:pt x="4" y="20"/>
                    <a:pt x="11" y="10"/>
                    <a:pt x="22" y="6"/>
                  </a:cubicBezTo>
                  <a:cubicBezTo>
                    <a:pt x="30" y="2"/>
                    <a:pt x="39" y="2"/>
                    <a:pt x="47" y="5"/>
                  </a:cubicBezTo>
                  <a:cubicBezTo>
                    <a:pt x="40" y="0"/>
                    <a:pt x="30" y="0"/>
                    <a:pt x="20"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4" name="Freeform 113">
              <a:extLst>
                <a:ext uri="{FF2B5EF4-FFF2-40B4-BE49-F238E27FC236}">
                  <a16:creationId xmlns:a16="http://schemas.microsoft.com/office/drawing/2014/main" id="{CD1F70F3-8068-76E5-0C2F-CDFF094D0C2F}"/>
                </a:ext>
              </a:extLst>
            </p:cNvPr>
            <p:cNvSpPr>
              <a:spLocks/>
            </p:cNvSpPr>
            <p:nvPr/>
          </p:nvSpPr>
          <p:spPr bwMode="auto">
            <a:xfrm>
              <a:off x="7623176" y="2017713"/>
              <a:ext cx="90488" cy="77788"/>
            </a:xfrm>
            <a:custGeom>
              <a:avLst/>
              <a:gdLst>
                <a:gd name="T0" fmla="*/ 29 w 43"/>
                <a:gd name="T1" fmla="*/ 31 h 37"/>
                <a:gd name="T2" fmla="*/ 37 w 43"/>
                <a:gd name="T3" fmla="*/ 0 h 37"/>
                <a:gd name="T4" fmla="*/ 25 w 43"/>
                <a:gd name="T5" fmla="*/ 27 h 37"/>
                <a:gd name="T6" fmla="*/ 0 w 43"/>
                <a:gd name="T7" fmla="*/ 32 h 37"/>
                <a:gd name="T8" fmla="*/ 29 w 43"/>
                <a:gd name="T9" fmla="*/ 31 h 37"/>
              </a:gdLst>
              <a:ahLst/>
              <a:cxnLst>
                <a:cxn ang="0">
                  <a:pos x="T0" y="T1"/>
                </a:cxn>
                <a:cxn ang="0">
                  <a:pos x="T2" y="T3"/>
                </a:cxn>
                <a:cxn ang="0">
                  <a:pos x="T4" y="T5"/>
                </a:cxn>
                <a:cxn ang="0">
                  <a:pos x="T6" y="T7"/>
                </a:cxn>
                <a:cxn ang="0">
                  <a:pos x="T8" y="T9"/>
                </a:cxn>
              </a:cxnLst>
              <a:rect l="0" t="0" r="r" b="b"/>
              <a:pathLst>
                <a:path w="43" h="37">
                  <a:moveTo>
                    <a:pt x="29" y="31"/>
                  </a:moveTo>
                  <a:cubicBezTo>
                    <a:pt x="40" y="24"/>
                    <a:pt x="43" y="10"/>
                    <a:pt x="37" y="0"/>
                  </a:cubicBezTo>
                  <a:cubicBezTo>
                    <a:pt x="39" y="10"/>
                    <a:pt x="35" y="21"/>
                    <a:pt x="25" y="27"/>
                  </a:cubicBezTo>
                  <a:cubicBezTo>
                    <a:pt x="17" y="32"/>
                    <a:pt x="8" y="34"/>
                    <a:pt x="0" y="32"/>
                  </a:cubicBezTo>
                  <a:cubicBezTo>
                    <a:pt x="9" y="36"/>
                    <a:pt x="21" y="37"/>
                    <a:pt x="29" y="3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5" name="Freeform 114">
              <a:extLst>
                <a:ext uri="{FF2B5EF4-FFF2-40B4-BE49-F238E27FC236}">
                  <a16:creationId xmlns:a16="http://schemas.microsoft.com/office/drawing/2014/main" id="{C969E05B-83B2-9CA1-3281-D8E315EEDE59}"/>
                </a:ext>
              </a:extLst>
            </p:cNvPr>
            <p:cNvSpPr>
              <a:spLocks/>
            </p:cNvSpPr>
            <p:nvPr/>
          </p:nvSpPr>
          <p:spPr bwMode="auto">
            <a:xfrm>
              <a:off x="7608888" y="2016126"/>
              <a:ext cx="93663" cy="68263"/>
            </a:xfrm>
            <a:custGeom>
              <a:avLst/>
              <a:gdLst>
                <a:gd name="T0" fmla="*/ 28 w 45"/>
                <a:gd name="T1" fmla="*/ 29 h 33"/>
                <a:gd name="T2" fmla="*/ 41 w 45"/>
                <a:gd name="T3" fmla="*/ 0 h 33"/>
                <a:gd name="T4" fmla="*/ 25 w 45"/>
                <a:gd name="T5" fmla="*/ 25 h 33"/>
                <a:gd name="T6" fmla="*/ 0 w 45"/>
                <a:gd name="T7" fmla="*/ 28 h 33"/>
                <a:gd name="T8" fmla="*/ 28 w 45"/>
                <a:gd name="T9" fmla="*/ 29 h 33"/>
              </a:gdLst>
              <a:ahLst/>
              <a:cxnLst>
                <a:cxn ang="0">
                  <a:pos x="T0" y="T1"/>
                </a:cxn>
                <a:cxn ang="0">
                  <a:pos x="T2" y="T3"/>
                </a:cxn>
                <a:cxn ang="0">
                  <a:pos x="T4" y="T5"/>
                </a:cxn>
                <a:cxn ang="0">
                  <a:pos x="T6" y="T7"/>
                </a:cxn>
                <a:cxn ang="0">
                  <a:pos x="T8" y="T9"/>
                </a:cxn>
              </a:cxnLst>
              <a:rect l="0" t="0" r="r" b="b"/>
              <a:pathLst>
                <a:path w="45" h="33">
                  <a:moveTo>
                    <a:pt x="28" y="29"/>
                  </a:moveTo>
                  <a:cubicBezTo>
                    <a:pt x="40" y="23"/>
                    <a:pt x="45" y="10"/>
                    <a:pt x="41" y="0"/>
                  </a:cubicBezTo>
                  <a:cubicBezTo>
                    <a:pt x="42" y="10"/>
                    <a:pt x="36" y="19"/>
                    <a:pt x="25" y="25"/>
                  </a:cubicBezTo>
                  <a:cubicBezTo>
                    <a:pt x="17" y="29"/>
                    <a:pt x="8" y="31"/>
                    <a:pt x="0" y="28"/>
                  </a:cubicBezTo>
                  <a:cubicBezTo>
                    <a:pt x="8" y="33"/>
                    <a:pt x="18" y="33"/>
                    <a:pt x="28"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6" name="Oval 115">
              <a:extLst>
                <a:ext uri="{FF2B5EF4-FFF2-40B4-BE49-F238E27FC236}">
                  <a16:creationId xmlns:a16="http://schemas.microsoft.com/office/drawing/2014/main" id="{512B1C10-8B15-A278-AF1F-589D350ECCA6}"/>
                </a:ext>
              </a:extLst>
            </p:cNvPr>
            <p:cNvSpPr>
              <a:spLocks noChangeArrowheads="1"/>
            </p:cNvSpPr>
            <p:nvPr/>
          </p:nvSpPr>
          <p:spPr bwMode="auto">
            <a:xfrm>
              <a:off x="5640388" y="2644776"/>
              <a:ext cx="400050" cy="369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7" name="Freeform 116">
              <a:extLst>
                <a:ext uri="{FF2B5EF4-FFF2-40B4-BE49-F238E27FC236}">
                  <a16:creationId xmlns:a16="http://schemas.microsoft.com/office/drawing/2014/main" id="{A9C30B90-AA5C-DDDE-E212-5901331E00E9}"/>
                </a:ext>
              </a:extLst>
            </p:cNvPr>
            <p:cNvSpPr>
              <a:spLocks/>
            </p:cNvSpPr>
            <p:nvPr/>
          </p:nvSpPr>
          <p:spPr bwMode="auto">
            <a:xfrm>
              <a:off x="5656263" y="2652713"/>
              <a:ext cx="339725" cy="180975"/>
            </a:xfrm>
            <a:custGeom>
              <a:avLst/>
              <a:gdLst>
                <a:gd name="T0" fmla="*/ 76 w 163"/>
                <a:gd name="T1" fmla="*/ 5 h 86"/>
                <a:gd name="T2" fmla="*/ 0 w 163"/>
                <a:gd name="T3" fmla="*/ 86 h 86"/>
                <a:gd name="T4" fmla="*/ 83 w 163"/>
                <a:gd name="T5" fmla="*/ 23 h 86"/>
                <a:gd name="T6" fmla="*/ 163 w 163"/>
                <a:gd name="T7" fmla="*/ 40 h 86"/>
                <a:gd name="T8" fmla="*/ 76 w 163"/>
                <a:gd name="T9" fmla="*/ 5 h 86"/>
              </a:gdLst>
              <a:ahLst/>
              <a:cxnLst>
                <a:cxn ang="0">
                  <a:pos x="T0" y="T1"/>
                </a:cxn>
                <a:cxn ang="0">
                  <a:pos x="T2" y="T3"/>
                </a:cxn>
                <a:cxn ang="0">
                  <a:pos x="T4" y="T5"/>
                </a:cxn>
                <a:cxn ang="0">
                  <a:pos x="T6" y="T7"/>
                </a:cxn>
                <a:cxn ang="0">
                  <a:pos x="T8" y="T9"/>
                </a:cxn>
              </a:cxnLst>
              <a:rect l="0" t="0" r="r" b="b"/>
              <a:pathLst>
                <a:path w="163" h="86">
                  <a:moveTo>
                    <a:pt x="76" y="5"/>
                  </a:moveTo>
                  <a:cubicBezTo>
                    <a:pt x="32" y="11"/>
                    <a:pt x="0" y="46"/>
                    <a:pt x="0" y="86"/>
                  </a:cubicBezTo>
                  <a:cubicBezTo>
                    <a:pt x="10" y="52"/>
                    <a:pt x="42" y="29"/>
                    <a:pt x="83" y="23"/>
                  </a:cubicBezTo>
                  <a:cubicBezTo>
                    <a:pt x="113" y="19"/>
                    <a:pt x="142" y="23"/>
                    <a:pt x="163" y="40"/>
                  </a:cubicBezTo>
                  <a:cubicBezTo>
                    <a:pt x="144" y="15"/>
                    <a:pt x="111" y="0"/>
                    <a:pt x="76"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8" name="Freeform 117">
              <a:extLst>
                <a:ext uri="{FF2B5EF4-FFF2-40B4-BE49-F238E27FC236}">
                  <a16:creationId xmlns:a16="http://schemas.microsoft.com/office/drawing/2014/main" id="{CF31B4FB-0F4F-2BCB-89EF-157184DAEE24}"/>
                </a:ext>
              </a:extLst>
            </p:cNvPr>
            <p:cNvSpPr>
              <a:spLocks/>
            </p:cNvSpPr>
            <p:nvPr/>
          </p:nvSpPr>
          <p:spPr bwMode="auto">
            <a:xfrm>
              <a:off x="5638801" y="2624138"/>
              <a:ext cx="341313" cy="166688"/>
            </a:xfrm>
            <a:custGeom>
              <a:avLst/>
              <a:gdLst>
                <a:gd name="T0" fmla="*/ 79 w 163"/>
                <a:gd name="T1" fmla="*/ 5 h 80"/>
                <a:gd name="T2" fmla="*/ 0 w 163"/>
                <a:gd name="T3" fmla="*/ 80 h 80"/>
                <a:gd name="T4" fmla="*/ 83 w 163"/>
                <a:gd name="T5" fmla="*/ 13 h 80"/>
                <a:gd name="T6" fmla="*/ 163 w 163"/>
                <a:gd name="T7" fmla="*/ 35 h 80"/>
                <a:gd name="T8" fmla="*/ 79 w 163"/>
                <a:gd name="T9" fmla="*/ 5 h 80"/>
              </a:gdLst>
              <a:ahLst/>
              <a:cxnLst>
                <a:cxn ang="0">
                  <a:pos x="T0" y="T1"/>
                </a:cxn>
                <a:cxn ang="0">
                  <a:pos x="T2" y="T3"/>
                </a:cxn>
                <a:cxn ang="0">
                  <a:pos x="T4" y="T5"/>
                </a:cxn>
                <a:cxn ang="0">
                  <a:pos x="T6" y="T7"/>
                </a:cxn>
                <a:cxn ang="0">
                  <a:pos x="T8" y="T9"/>
                </a:cxn>
              </a:cxnLst>
              <a:rect l="0" t="0" r="r" b="b"/>
              <a:pathLst>
                <a:path w="163" h="80">
                  <a:moveTo>
                    <a:pt x="79" y="5"/>
                  </a:moveTo>
                  <a:cubicBezTo>
                    <a:pt x="35" y="11"/>
                    <a:pt x="0" y="40"/>
                    <a:pt x="0" y="80"/>
                  </a:cubicBezTo>
                  <a:cubicBezTo>
                    <a:pt x="11" y="46"/>
                    <a:pt x="42" y="18"/>
                    <a:pt x="83" y="13"/>
                  </a:cubicBezTo>
                  <a:cubicBezTo>
                    <a:pt x="113" y="9"/>
                    <a:pt x="142" y="17"/>
                    <a:pt x="163" y="35"/>
                  </a:cubicBezTo>
                  <a:cubicBezTo>
                    <a:pt x="145" y="9"/>
                    <a:pt x="114" y="0"/>
                    <a:pt x="79" y="5"/>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9" name="Freeform 118">
              <a:extLst>
                <a:ext uri="{FF2B5EF4-FFF2-40B4-BE49-F238E27FC236}">
                  <a16:creationId xmlns:a16="http://schemas.microsoft.com/office/drawing/2014/main" id="{8279D7FE-1ADD-8313-E14E-284E36E98CF3}"/>
                </a:ext>
              </a:extLst>
            </p:cNvPr>
            <p:cNvSpPr>
              <a:spLocks/>
            </p:cNvSpPr>
            <p:nvPr/>
          </p:nvSpPr>
          <p:spPr bwMode="auto">
            <a:xfrm>
              <a:off x="5735638" y="2827338"/>
              <a:ext cx="327025" cy="234950"/>
            </a:xfrm>
            <a:custGeom>
              <a:avLst/>
              <a:gdLst>
                <a:gd name="T0" fmla="*/ 96 w 157"/>
                <a:gd name="T1" fmla="*/ 101 h 113"/>
                <a:gd name="T2" fmla="*/ 148 w 157"/>
                <a:gd name="T3" fmla="*/ 0 h 113"/>
                <a:gd name="T4" fmla="*/ 84 w 157"/>
                <a:gd name="T5" fmla="*/ 83 h 113"/>
                <a:gd name="T6" fmla="*/ 0 w 157"/>
                <a:gd name="T7" fmla="*/ 79 h 113"/>
                <a:gd name="T8" fmla="*/ 96 w 157"/>
                <a:gd name="T9" fmla="*/ 101 h 113"/>
              </a:gdLst>
              <a:ahLst/>
              <a:cxnLst>
                <a:cxn ang="0">
                  <a:pos x="T0" y="T1"/>
                </a:cxn>
                <a:cxn ang="0">
                  <a:pos x="T2" y="T3"/>
                </a:cxn>
                <a:cxn ang="0">
                  <a:pos x="T4" y="T5"/>
                </a:cxn>
                <a:cxn ang="0">
                  <a:pos x="T6" y="T7"/>
                </a:cxn>
                <a:cxn ang="0">
                  <a:pos x="T8" y="T9"/>
                </a:cxn>
              </a:cxnLst>
              <a:rect l="0" t="0" r="r" b="b"/>
              <a:pathLst>
                <a:path w="157" h="113">
                  <a:moveTo>
                    <a:pt x="96" y="101"/>
                  </a:moveTo>
                  <a:cubicBezTo>
                    <a:pt x="137" y="86"/>
                    <a:pt x="157" y="40"/>
                    <a:pt x="148" y="0"/>
                  </a:cubicBezTo>
                  <a:cubicBezTo>
                    <a:pt x="146" y="36"/>
                    <a:pt x="122" y="70"/>
                    <a:pt x="84" y="83"/>
                  </a:cubicBezTo>
                  <a:cubicBezTo>
                    <a:pt x="55" y="94"/>
                    <a:pt x="25" y="91"/>
                    <a:pt x="0" y="79"/>
                  </a:cubicBezTo>
                  <a:cubicBezTo>
                    <a:pt x="24" y="100"/>
                    <a:pt x="63" y="113"/>
                    <a:pt x="96" y="10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0" name="Freeform 119">
              <a:extLst>
                <a:ext uri="{FF2B5EF4-FFF2-40B4-BE49-F238E27FC236}">
                  <a16:creationId xmlns:a16="http://schemas.microsoft.com/office/drawing/2014/main" id="{DBF756D3-78E1-43E7-13B7-67721C52C28B}"/>
                </a:ext>
              </a:extLst>
            </p:cNvPr>
            <p:cNvSpPr>
              <a:spLocks/>
            </p:cNvSpPr>
            <p:nvPr/>
          </p:nvSpPr>
          <p:spPr bwMode="auto">
            <a:xfrm>
              <a:off x="5695951" y="2814638"/>
              <a:ext cx="334963" cy="198438"/>
            </a:xfrm>
            <a:custGeom>
              <a:avLst/>
              <a:gdLst>
                <a:gd name="T0" fmla="*/ 90 w 161"/>
                <a:gd name="T1" fmla="*/ 87 h 95"/>
                <a:gd name="T2" fmla="*/ 157 w 161"/>
                <a:gd name="T3" fmla="*/ 0 h 95"/>
                <a:gd name="T4" fmla="*/ 85 w 161"/>
                <a:gd name="T5" fmla="*/ 71 h 95"/>
                <a:gd name="T6" fmla="*/ 0 w 161"/>
                <a:gd name="T7" fmla="*/ 60 h 95"/>
                <a:gd name="T8" fmla="*/ 90 w 161"/>
                <a:gd name="T9" fmla="*/ 87 h 95"/>
              </a:gdLst>
              <a:ahLst/>
              <a:cxnLst>
                <a:cxn ang="0">
                  <a:pos x="T0" y="T1"/>
                </a:cxn>
                <a:cxn ang="0">
                  <a:pos x="T2" y="T3"/>
                </a:cxn>
                <a:cxn ang="0">
                  <a:pos x="T4" y="T5"/>
                </a:cxn>
                <a:cxn ang="0">
                  <a:pos x="T6" y="T7"/>
                </a:cxn>
                <a:cxn ang="0">
                  <a:pos x="T8" y="T9"/>
                </a:cxn>
              </a:cxnLst>
              <a:rect l="0" t="0" r="r" b="b"/>
              <a:pathLst>
                <a:path w="161" h="95">
                  <a:moveTo>
                    <a:pt x="90" y="87"/>
                  </a:moveTo>
                  <a:cubicBezTo>
                    <a:pt x="133" y="78"/>
                    <a:pt x="161" y="40"/>
                    <a:pt x="157" y="0"/>
                  </a:cubicBezTo>
                  <a:cubicBezTo>
                    <a:pt x="150" y="35"/>
                    <a:pt x="125" y="62"/>
                    <a:pt x="85" y="71"/>
                  </a:cubicBezTo>
                  <a:cubicBezTo>
                    <a:pt x="55" y="77"/>
                    <a:pt x="23" y="75"/>
                    <a:pt x="0" y="60"/>
                  </a:cubicBezTo>
                  <a:cubicBezTo>
                    <a:pt x="21" y="84"/>
                    <a:pt x="55" y="95"/>
                    <a:pt x="90" y="8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1" name="Oval 120">
              <a:extLst>
                <a:ext uri="{FF2B5EF4-FFF2-40B4-BE49-F238E27FC236}">
                  <a16:creationId xmlns:a16="http://schemas.microsoft.com/office/drawing/2014/main" id="{6304C3D5-C5AE-7F9C-A026-56FD9DBC1C38}"/>
                </a:ext>
              </a:extLst>
            </p:cNvPr>
            <p:cNvSpPr>
              <a:spLocks noChangeArrowheads="1"/>
            </p:cNvSpPr>
            <p:nvPr/>
          </p:nvSpPr>
          <p:spPr bwMode="auto">
            <a:xfrm>
              <a:off x="6572251" y="4597401"/>
              <a:ext cx="257175" cy="2555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2" name="Freeform 121">
              <a:extLst>
                <a:ext uri="{FF2B5EF4-FFF2-40B4-BE49-F238E27FC236}">
                  <a16:creationId xmlns:a16="http://schemas.microsoft.com/office/drawing/2014/main" id="{052720B6-C15E-EB5D-45FB-C10224354E24}"/>
                </a:ext>
              </a:extLst>
            </p:cNvPr>
            <p:cNvSpPr>
              <a:spLocks/>
            </p:cNvSpPr>
            <p:nvPr/>
          </p:nvSpPr>
          <p:spPr bwMode="auto">
            <a:xfrm>
              <a:off x="6583363" y="4602163"/>
              <a:ext cx="217488" cy="125413"/>
            </a:xfrm>
            <a:custGeom>
              <a:avLst/>
              <a:gdLst>
                <a:gd name="T0" fmla="*/ 49 w 104"/>
                <a:gd name="T1" fmla="*/ 4 h 60"/>
                <a:gd name="T2" fmla="*/ 0 w 104"/>
                <a:gd name="T3" fmla="*/ 60 h 60"/>
                <a:gd name="T4" fmla="*/ 53 w 104"/>
                <a:gd name="T5" fmla="*/ 16 h 60"/>
                <a:gd name="T6" fmla="*/ 104 w 104"/>
                <a:gd name="T7" fmla="*/ 28 h 60"/>
                <a:gd name="T8" fmla="*/ 49 w 104"/>
                <a:gd name="T9" fmla="*/ 4 h 60"/>
              </a:gdLst>
              <a:ahLst/>
              <a:cxnLst>
                <a:cxn ang="0">
                  <a:pos x="T0" y="T1"/>
                </a:cxn>
                <a:cxn ang="0">
                  <a:pos x="T2" y="T3"/>
                </a:cxn>
                <a:cxn ang="0">
                  <a:pos x="T4" y="T5"/>
                </a:cxn>
                <a:cxn ang="0">
                  <a:pos x="T6" y="T7"/>
                </a:cxn>
                <a:cxn ang="0">
                  <a:pos x="T8" y="T9"/>
                </a:cxn>
              </a:cxnLst>
              <a:rect l="0" t="0" r="r" b="b"/>
              <a:pathLst>
                <a:path w="104" h="60">
                  <a:moveTo>
                    <a:pt x="49" y="4"/>
                  </a:moveTo>
                  <a:cubicBezTo>
                    <a:pt x="20" y="8"/>
                    <a:pt x="0" y="32"/>
                    <a:pt x="0" y="60"/>
                  </a:cubicBezTo>
                  <a:cubicBezTo>
                    <a:pt x="7" y="36"/>
                    <a:pt x="27" y="20"/>
                    <a:pt x="53" y="16"/>
                  </a:cubicBezTo>
                  <a:cubicBezTo>
                    <a:pt x="72" y="13"/>
                    <a:pt x="90" y="16"/>
                    <a:pt x="104" y="28"/>
                  </a:cubicBezTo>
                  <a:cubicBezTo>
                    <a:pt x="92" y="11"/>
                    <a:pt x="71" y="0"/>
                    <a:pt x="4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3" name="Freeform 122">
              <a:extLst>
                <a:ext uri="{FF2B5EF4-FFF2-40B4-BE49-F238E27FC236}">
                  <a16:creationId xmlns:a16="http://schemas.microsoft.com/office/drawing/2014/main" id="{A65B0F67-71D9-5EAC-B557-5F55D3895470}"/>
                </a:ext>
              </a:extLst>
            </p:cNvPr>
            <p:cNvSpPr>
              <a:spLocks/>
            </p:cNvSpPr>
            <p:nvPr/>
          </p:nvSpPr>
          <p:spPr bwMode="auto">
            <a:xfrm>
              <a:off x="6572251" y="4584701"/>
              <a:ext cx="217488" cy="114300"/>
            </a:xfrm>
            <a:custGeom>
              <a:avLst/>
              <a:gdLst>
                <a:gd name="T0" fmla="*/ 50 w 104"/>
                <a:gd name="T1" fmla="*/ 3 h 55"/>
                <a:gd name="T2" fmla="*/ 0 w 104"/>
                <a:gd name="T3" fmla="*/ 55 h 55"/>
                <a:gd name="T4" fmla="*/ 53 w 104"/>
                <a:gd name="T5" fmla="*/ 8 h 55"/>
                <a:gd name="T6" fmla="*/ 104 w 104"/>
                <a:gd name="T7" fmla="*/ 23 h 55"/>
                <a:gd name="T8" fmla="*/ 50 w 104"/>
                <a:gd name="T9" fmla="*/ 3 h 55"/>
              </a:gdLst>
              <a:ahLst/>
              <a:cxnLst>
                <a:cxn ang="0">
                  <a:pos x="T0" y="T1"/>
                </a:cxn>
                <a:cxn ang="0">
                  <a:pos x="T2" y="T3"/>
                </a:cxn>
                <a:cxn ang="0">
                  <a:pos x="T4" y="T5"/>
                </a:cxn>
                <a:cxn ang="0">
                  <a:pos x="T6" y="T7"/>
                </a:cxn>
                <a:cxn ang="0">
                  <a:pos x="T8" y="T9"/>
                </a:cxn>
              </a:cxnLst>
              <a:rect l="0" t="0" r="r" b="b"/>
              <a:pathLst>
                <a:path w="104" h="55">
                  <a:moveTo>
                    <a:pt x="50" y="3"/>
                  </a:moveTo>
                  <a:cubicBezTo>
                    <a:pt x="22" y="7"/>
                    <a:pt x="0" y="27"/>
                    <a:pt x="0" y="55"/>
                  </a:cubicBezTo>
                  <a:cubicBezTo>
                    <a:pt x="7" y="31"/>
                    <a:pt x="27" y="12"/>
                    <a:pt x="53" y="8"/>
                  </a:cubicBezTo>
                  <a:cubicBezTo>
                    <a:pt x="72" y="5"/>
                    <a:pt x="90" y="11"/>
                    <a:pt x="104" y="23"/>
                  </a:cubicBezTo>
                  <a:cubicBezTo>
                    <a:pt x="92" y="6"/>
                    <a:pt x="73" y="0"/>
                    <a:pt x="50" y="3"/>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4" name="Freeform 123">
              <a:extLst>
                <a:ext uri="{FF2B5EF4-FFF2-40B4-BE49-F238E27FC236}">
                  <a16:creationId xmlns:a16="http://schemas.microsoft.com/office/drawing/2014/main" id="{12C20F53-58F7-CB1C-79DE-451A067D3896}"/>
                </a:ext>
              </a:extLst>
            </p:cNvPr>
            <p:cNvSpPr>
              <a:spLocks/>
            </p:cNvSpPr>
            <p:nvPr/>
          </p:nvSpPr>
          <p:spPr bwMode="auto">
            <a:xfrm>
              <a:off x="6634163" y="4724401"/>
              <a:ext cx="209550" cy="160338"/>
            </a:xfrm>
            <a:custGeom>
              <a:avLst/>
              <a:gdLst>
                <a:gd name="T0" fmla="*/ 61 w 101"/>
                <a:gd name="T1" fmla="*/ 69 h 77"/>
                <a:gd name="T2" fmla="*/ 94 w 101"/>
                <a:gd name="T3" fmla="*/ 0 h 77"/>
                <a:gd name="T4" fmla="*/ 54 w 101"/>
                <a:gd name="T5" fmla="*/ 57 h 77"/>
                <a:gd name="T6" fmla="*/ 0 w 101"/>
                <a:gd name="T7" fmla="*/ 54 h 77"/>
                <a:gd name="T8" fmla="*/ 61 w 101"/>
                <a:gd name="T9" fmla="*/ 69 h 77"/>
              </a:gdLst>
              <a:ahLst/>
              <a:cxnLst>
                <a:cxn ang="0">
                  <a:pos x="T0" y="T1"/>
                </a:cxn>
                <a:cxn ang="0">
                  <a:pos x="T2" y="T3"/>
                </a:cxn>
                <a:cxn ang="0">
                  <a:pos x="T4" y="T5"/>
                </a:cxn>
                <a:cxn ang="0">
                  <a:pos x="T6" y="T7"/>
                </a:cxn>
                <a:cxn ang="0">
                  <a:pos x="T8" y="T9"/>
                </a:cxn>
              </a:cxnLst>
              <a:rect l="0" t="0" r="r" b="b"/>
              <a:pathLst>
                <a:path w="101" h="77">
                  <a:moveTo>
                    <a:pt x="61" y="69"/>
                  </a:moveTo>
                  <a:cubicBezTo>
                    <a:pt x="88" y="59"/>
                    <a:pt x="101" y="27"/>
                    <a:pt x="94" y="0"/>
                  </a:cubicBezTo>
                  <a:cubicBezTo>
                    <a:pt x="93" y="24"/>
                    <a:pt x="78" y="47"/>
                    <a:pt x="54" y="57"/>
                  </a:cubicBezTo>
                  <a:cubicBezTo>
                    <a:pt x="35" y="64"/>
                    <a:pt x="16" y="62"/>
                    <a:pt x="0" y="54"/>
                  </a:cubicBezTo>
                  <a:cubicBezTo>
                    <a:pt x="16" y="68"/>
                    <a:pt x="40" y="77"/>
                    <a:pt x="61" y="69"/>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5" name="Freeform 124">
              <a:extLst>
                <a:ext uri="{FF2B5EF4-FFF2-40B4-BE49-F238E27FC236}">
                  <a16:creationId xmlns:a16="http://schemas.microsoft.com/office/drawing/2014/main" id="{609D035C-18CD-74BF-EE98-5735FD62EA30}"/>
                </a:ext>
              </a:extLst>
            </p:cNvPr>
            <p:cNvSpPr>
              <a:spLocks/>
            </p:cNvSpPr>
            <p:nvPr/>
          </p:nvSpPr>
          <p:spPr bwMode="auto">
            <a:xfrm>
              <a:off x="6608763" y="4713288"/>
              <a:ext cx="214313" cy="138113"/>
            </a:xfrm>
            <a:custGeom>
              <a:avLst/>
              <a:gdLst>
                <a:gd name="T0" fmla="*/ 57 w 103"/>
                <a:gd name="T1" fmla="*/ 60 h 66"/>
                <a:gd name="T2" fmla="*/ 100 w 103"/>
                <a:gd name="T3" fmla="*/ 0 h 66"/>
                <a:gd name="T4" fmla="*/ 54 w 103"/>
                <a:gd name="T5" fmla="*/ 49 h 66"/>
                <a:gd name="T6" fmla="*/ 0 w 103"/>
                <a:gd name="T7" fmla="*/ 42 h 66"/>
                <a:gd name="T8" fmla="*/ 57 w 103"/>
                <a:gd name="T9" fmla="*/ 60 h 66"/>
              </a:gdLst>
              <a:ahLst/>
              <a:cxnLst>
                <a:cxn ang="0">
                  <a:pos x="T0" y="T1"/>
                </a:cxn>
                <a:cxn ang="0">
                  <a:pos x="T2" y="T3"/>
                </a:cxn>
                <a:cxn ang="0">
                  <a:pos x="T4" y="T5"/>
                </a:cxn>
                <a:cxn ang="0">
                  <a:pos x="T6" y="T7"/>
                </a:cxn>
                <a:cxn ang="0">
                  <a:pos x="T8" y="T9"/>
                </a:cxn>
              </a:cxnLst>
              <a:rect l="0" t="0" r="r" b="b"/>
              <a:pathLst>
                <a:path w="103" h="66">
                  <a:moveTo>
                    <a:pt x="57" y="60"/>
                  </a:moveTo>
                  <a:cubicBezTo>
                    <a:pt x="85" y="54"/>
                    <a:pt x="103" y="28"/>
                    <a:pt x="100" y="0"/>
                  </a:cubicBezTo>
                  <a:cubicBezTo>
                    <a:pt x="96" y="24"/>
                    <a:pt x="80" y="43"/>
                    <a:pt x="54" y="49"/>
                  </a:cubicBezTo>
                  <a:cubicBezTo>
                    <a:pt x="35" y="54"/>
                    <a:pt x="15" y="52"/>
                    <a:pt x="0" y="42"/>
                  </a:cubicBezTo>
                  <a:cubicBezTo>
                    <a:pt x="13" y="58"/>
                    <a:pt x="35" y="66"/>
                    <a:pt x="57" y="6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6" name="Oval 125">
              <a:extLst>
                <a:ext uri="{FF2B5EF4-FFF2-40B4-BE49-F238E27FC236}">
                  <a16:creationId xmlns:a16="http://schemas.microsoft.com/office/drawing/2014/main" id="{E407A336-AB64-E4D1-6231-00BF24414327}"/>
                </a:ext>
              </a:extLst>
            </p:cNvPr>
            <p:cNvSpPr>
              <a:spLocks noChangeArrowheads="1"/>
            </p:cNvSpPr>
            <p:nvPr/>
          </p:nvSpPr>
          <p:spPr bwMode="auto">
            <a:xfrm>
              <a:off x="5751513" y="4765676"/>
              <a:ext cx="196850" cy="19526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7" name="Freeform 126">
              <a:extLst>
                <a:ext uri="{FF2B5EF4-FFF2-40B4-BE49-F238E27FC236}">
                  <a16:creationId xmlns:a16="http://schemas.microsoft.com/office/drawing/2014/main" id="{630C420B-829D-95E8-451B-4BA25DD097EF}"/>
                </a:ext>
              </a:extLst>
            </p:cNvPr>
            <p:cNvSpPr>
              <a:spLocks/>
            </p:cNvSpPr>
            <p:nvPr/>
          </p:nvSpPr>
          <p:spPr bwMode="auto">
            <a:xfrm>
              <a:off x="5759451" y="4770438"/>
              <a:ext cx="165100" cy="93663"/>
            </a:xfrm>
            <a:custGeom>
              <a:avLst/>
              <a:gdLst>
                <a:gd name="T0" fmla="*/ 37 w 79"/>
                <a:gd name="T1" fmla="*/ 3 h 45"/>
                <a:gd name="T2" fmla="*/ 0 w 79"/>
                <a:gd name="T3" fmla="*/ 45 h 45"/>
                <a:gd name="T4" fmla="*/ 40 w 79"/>
                <a:gd name="T5" fmla="*/ 12 h 45"/>
                <a:gd name="T6" fmla="*/ 79 w 79"/>
                <a:gd name="T7" fmla="*/ 21 h 45"/>
                <a:gd name="T8" fmla="*/ 37 w 79"/>
                <a:gd name="T9" fmla="*/ 3 h 45"/>
              </a:gdLst>
              <a:ahLst/>
              <a:cxnLst>
                <a:cxn ang="0">
                  <a:pos x="T0" y="T1"/>
                </a:cxn>
                <a:cxn ang="0">
                  <a:pos x="T2" y="T3"/>
                </a:cxn>
                <a:cxn ang="0">
                  <a:pos x="T4" y="T5"/>
                </a:cxn>
                <a:cxn ang="0">
                  <a:pos x="T6" y="T7"/>
                </a:cxn>
                <a:cxn ang="0">
                  <a:pos x="T8" y="T9"/>
                </a:cxn>
              </a:cxnLst>
              <a:rect l="0" t="0" r="r" b="b"/>
              <a:pathLst>
                <a:path w="79" h="45">
                  <a:moveTo>
                    <a:pt x="37" y="3"/>
                  </a:moveTo>
                  <a:cubicBezTo>
                    <a:pt x="16" y="6"/>
                    <a:pt x="0" y="24"/>
                    <a:pt x="0" y="45"/>
                  </a:cubicBezTo>
                  <a:cubicBezTo>
                    <a:pt x="5" y="27"/>
                    <a:pt x="21" y="15"/>
                    <a:pt x="40" y="12"/>
                  </a:cubicBezTo>
                  <a:cubicBezTo>
                    <a:pt x="55" y="10"/>
                    <a:pt x="69" y="12"/>
                    <a:pt x="79" y="21"/>
                  </a:cubicBezTo>
                  <a:cubicBezTo>
                    <a:pt x="70" y="8"/>
                    <a:pt x="54" y="0"/>
                    <a:pt x="37" y="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8" name="Freeform 127">
              <a:extLst>
                <a:ext uri="{FF2B5EF4-FFF2-40B4-BE49-F238E27FC236}">
                  <a16:creationId xmlns:a16="http://schemas.microsoft.com/office/drawing/2014/main" id="{A638C88A-2F06-F717-AF80-FC718E9FCA84}"/>
                </a:ext>
              </a:extLst>
            </p:cNvPr>
            <p:cNvSpPr>
              <a:spLocks/>
            </p:cNvSpPr>
            <p:nvPr/>
          </p:nvSpPr>
          <p:spPr bwMode="auto">
            <a:xfrm>
              <a:off x="5751513" y="4756151"/>
              <a:ext cx="165100" cy="87313"/>
            </a:xfrm>
            <a:custGeom>
              <a:avLst/>
              <a:gdLst>
                <a:gd name="T0" fmla="*/ 39 w 79"/>
                <a:gd name="T1" fmla="*/ 2 h 42"/>
                <a:gd name="T2" fmla="*/ 0 w 79"/>
                <a:gd name="T3" fmla="*/ 42 h 42"/>
                <a:gd name="T4" fmla="*/ 40 w 79"/>
                <a:gd name="T5" fmla="*/ 6 h 42"/>
                <a:gd name="T6" fmla="*/ 79 w 79"/>
                <a:gd name="T7" fmla="*/ 18 h 42"/>
                <a:gd name="T8" fmla="*/ 39 w 79"/>
                <a:gd name="T9" fmla="*/ 2 h 42"/>
              </a:gdLst>
              <a:ahLst/>
              <a:cxnLst>
                <a:cxn ang="0">
                  <a:pos x="T0" y="T1"/>
                </a:cxn>
                <a:cxn ang="0">
                  <a:pos x="T2" y="T3"/>
                </a:cxn>
                <a:cxn ang="0">
                  <a:pos x="T4" y="T5"/>
                </a:cxn>
                <a:cxn ang="0">
                  <a:pos x="T6" y="T7"/>
                </a:cxn>
                <a:cxn ang="0">
                  <a:pos x="T8" y="T9"/>
                </a:cxn>
              </a:cxnLst>
              <a:rect l="0" t="0" r="r" b="b"/>
              <a:pathLst>
                <a:path w="79" h="42">
                  <a:moveTo>
                    <a:pt x="39" y="2"/>
                  </a:moveTo>
                  <a:cubicBezTo>
                    <a:pt x="17" y="5"/>
                    <a:pt x="0" y="21"/>
                    <a:pt x="0" y="42"/>
                  </a:cubicBezTo>
                  <a:cubicBezTo>
                    <a:pt x="5" y="24"/>
                    <a:pt x="20" y="9"/>
                    <a:pt x="40" y="6"/>
                  </a:cubicBezTo>
                  <a:cubicBezTo>
                    <a:pt x="55" y="4"/>
                    <a:pt x="69" y="9"/>
                    <a:pt x="79" y="18"/>
                  </a:cubicBezTo>
                  <a:cubicBezTo>
                    <a:pt x="70" y="4"/>
                    <a:pt x="55" y="0"/>
                    <a:pt x="39"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9" name="Freeform 128">
              <a:extLst>
                <a:ext uri="{FF2B5EF4-FFF2-40B4-BE49-F238E27FC236}">
                  <a16:creationId xmlns:a16="http://schemas.microsoft.com/office/drawing/2014/main" id="{B9AA7DEB-6DDE-F938-4FF9-70EB175953EE}"/>
                </a:ext>
              </a:extLst>
            </p:cNvPr>
            <p:cNvSpPr>
              <a:spLocks/>
            </p:cNvSpPr>
            <p:nvPr/>
          </p:nvSpPr>
          <p:spPr bwMode="auto">
            <a:xfrm>
              <a:off x="5797551" y="4862513"/>
              <a:ext cx="160338" cy="122238"/>
            </a:xfrm>
            <a:custGeom>
              <a:avLst/>
              <a:gdLst>
                <a:gd name="T0" fmla="*/ 47 w 77"/>
                <a:gd name="T1" fmla="*/ 53 h 59"/>
                <a:gd name="T2" fmla="*/ 72 w 77"/>
                <a:gd name="T3" fmla="*/ 0 h 59"/>
                <a:gd name="T4" fmla="*/ 41 w 77"/>
                <a:gd name="T5" fmla="*/ 43 h 59"/>
                <a:gd name="T6" fmla="*/ 0 w 77"/>
                <a:gd name="T7" fmla="*/ 41 h 59"/>
                <a:gd name="T8" fmla="*/ 47 w 77"/>
                <a:gd name="T9" fmla="*/ 53 h 59"/>
              </a:gdLst>
              <a:ahLst/>
              <a:cxnLst>
                <a:cxn ang="0">
                  <a:pos x="T0" y="T1"/>
                </a:cxn>
                <a:cxn ang="0">
                  <a:pos x="T2" y="T3"/>
                </a:cxn>
                <a:cxn ang="0">
                  <a:pos x="T4" y="T5"/>
                </a:cxn>
                <a:cxn ang="0">
                  <a:pos x="T6" y="T7"/>
                </a:cxn>
                <a:cxn ang="0">
                  <a:pos x="T8" y="T9"/>
                </a:cxn>
              </a:cxnLst>
              <a:rect l="0" t="0" r="r" b="b"/>
              <a:pathLst>
                <a:path w="77" h="59">
                  <a:moveTo>
                    <a:pt x="47" y="53"/>
                  </a:moveTo>
                  <a:cubicBezTo>
                    <a:pt x="67" y="45"/>
                    <a:pt x="77" y="20"/>
                    <a:pt x="72" y="0"/>
                  </a:cubicBezTo>
                  <a:cubicBezTo>
                    <a:pt x="71" y="19"/>
                    <a:pt x="60" y="36"/>
                    <a:pt x="41" y="43"/>
                  </a:cubicBezTo>
                  <a:cubicBezTo>
                    <a:pt x="27" y="49"/>
                    <a:pt x="13" y="47"/>
                    <a:pt x="0" y="41"/>
                  </a:cubicBezTo>
                  <a:cubicBezTo>
                    <a:pt x="12" y="52"/>
                    <a:pt x="31" y="59"/>
                    <a:pt x="47" y="5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0" name="Freeform 129">
              <a:extLst>
                <a:ext uri="{FF2B5EF4-FFF2-40B4-BE49-F238E27FC236}">
                  <a16:creationId xmlns:a16="http://schemas.microsoft.com/office/drawing/2014/main" id="{F52EBC12-2559-3921-7F92-3B756BC784BF}"/>
                </a:ext>
              </a:extLst>
            </p:cNvPr>
            <p:cNvSpPr>
              <a:spLocks/>
            </p:cNvSpPr>
            <p:nvPr/>
          </p:nvSpPr>
          <p:spPr bwMode="auto">
            <a:xfrm>
              <a:off x="5778501" y="4852988"/>
              <a:ext cx="163513" cy="104775"/>
            </a:xfrm>
            <a:custGeom>
              <a:avLst/>
              <a:gdLst>
                <a:gd name="T0" fmla="*/ 44 w 78"/>
                <a:gd name="T1" fmla="*/ 46 h 50"/>
                <a:gd name="T2" fmla="*/ 76 w 78"/>
                <a:gd name="T3" fmla="*/ 0 h 50"/>
                <a:gd name="T4" fmla="*/ 41 w 78"/>
                <a:gd name="T5" fmla="*/ 37 h 50"/>
                <a:gd name="T6" fmla="*/ 0 w 78"/>
                <a:gd name="T7" fmla="*/ 32 h 50"/>
                <a:gd name="T8" fmla="*/ 44 w 78"/>
                <a:gd name="T9" fmla="*/ 46 h 50"/>
              </a:gdLst>
              <a:ahLst/>
              <a:cxnLst>
                <a:cxn ang="0">
                  <a:pos x="T0" y="T1"/>
                </a:cxn>
                <a:cxn ang="0">
                  <a:pos x="T2" y="T3"/>
                </a:cxn>
                <a:cxn ang="0">
                  <a:pos x="T4" y="T5"/>
                </a:cxn>
                <a:cxn ang="0">
                  <a:pos x="T6" y="T7"/>
                </a:cxn>
                <a:cxn ang="0">
                  <a:pos x="T8" y="T9"/>
                </a:cxn>
              </a:cxnLst>
              <a:rect l="0" t="0" r="r" b="b"/>
              <a:pathLst>
                <a:path w="78" h="50">
                  <a:moveTo>
                    <a:pt x="44" y="46"/>
                  </a:moveTo>
                  <a:cubicBezTo>
                    <a:pt x="65" y="41"/>
                    <a:pt x="78" y="21"/>
                    <a:pt x="76" y="0"/>
                  </a:cubicBezTo>
                  <a:cubicBezTo>
                    <a:pt x="73" y="19"/>
                    <a:pt x="61" y="33"/>
                    <a:pt x="41" y="37"/>
                  </a:cubicBezTo>
                  <a:cubicBezTo>
                    <a:pt x="27" y="41"/>
                    <a:pt x="11" y="40"/>
                    <a:pt x="0" y="32"/>
                  </a:cubicBezTo>
                  <a:cubicBezTo>
                    <a:pt x="10" y="44"/>
                    <a:pt x="27" y="50"/>
                    <a:pt x="44" y="4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1" name="Oval 130">
              <a:extLst>
                <a:ext uri="{FF2B5EF4-FFF2-40B4-BE49-F238E27FC236}">
                  <a16:creationId xmlns:a16="http://schemas.microsoft.com/office/drawing/2014/main" id="{C063A531-8EC5-E927-D891-5933628E8971}"/>
                </a:ext>
              </a:extLst>
            </p:cNvPr>
            <p:cNvSpPr>
              <a:spLocks noChangeArrowheads="1"/>
            </p:cNvSpPr>
            <p:nvPr/>
          </p:nvSpPr>
          <p:spPr bwMode="auto">
            <a:xfrm>
              <a:off x="6311901" y="4613276"/>
              <a:ext cx="150813" cy="150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2" name="Freeform 131">
              <a:extLst>
                <a:ext uri="{FF2B5EF4-FFF2-40B4-BE49-F238E27FC236}">
                  <a16:creationId xmlns:a16="http://schemas.microsoft.com/office/drawing/2014/main" id="{CD91F427-F28D-D1CC-F073-FFC61C7C2088}"/>
                </a:ext>
              </a:extLst>
            </p:cNvPr>
            <p:cNvSpPr>
              <a:spLocks/>
            </p:cNvSpPr>
            <p:nvPr/>
          </p:nvSpPr>
          <p:spPr bwMode="auto">
            <a:xfrm>
              <a:off x="6318251" y="4618038"/>
              <a:ext cx="127000" cy="73025"/>
            </a:xfrm>
            <a:custGeom>
              <a:avLst/>
              <a:gdLst>
                <a:gd name="T0" fmla="*/ 28 w 61"/>
                <a:gd name="T1" fmla="*/ 2 h 35"/>
                <a:gd name="T2" fmla="*/ 0 w 61"/>
                <a:gd name="T3" fmla="*/ 35 h 35"/>
                <a:gd name="T4" fmla="*/ 31 w 61"/>
                <a:gd name="T5" fmla="*/ 9 h 35"/>
                <a:gd name="T6" fmla="*/ 61 w 61"/>
                <a:gd name="T7" fmla="*/ 16 h 35"/>
                <a:gd name="T8" fmla="*/ 28 w 61"/>
                <a:gd name="T9" fmla="*/ 2 h 35"/>
              </a:gdLst>
              <a:ahLst/>
              <a:cxnLst>
                <a:cxn ang="0">
                  <a:pos x="T0" y="T1"/>
                </a:cxn>
                <a:cxn ang="0">
                  <a:pos x="T2" y="T3"/>
                </a:cxn>
                <a:cxn ang="0">
                  <a:pos x="T4" y="T5"/>
                </a:cxn>
                <a:cxn ang="0">
                  <a:pos x="T6" y="T7"/>
                </a:cxn>
                <a:cxn ang="0">
                  <a:pos x="T8" y="T9"/>
                </a:cxn>
              </a:cxnLst>
              <a:rect l="0" t="0" r="r" b="b"/>
              <a:pathLst>
                <a:path w="61" h="35">
                  <a:moveTo>
                    <a:pt x="28" y="2"/>
                  </a:moveTo>
                  <a:cubicBezTo>
                    <a:pt x="12" y="4"/>
                    <a:pt x="0" y="18"/>
                    <a:pt x="0" y="35"/>
                  </a:cubicBezTo>
                  <a:cubicBezTo>
                    <a:pt x="4" y="21"/>
                    <a:pt x="16" y="11"/>
                    <a:pt x="31" y="9"/>
                  </a:cubicBezTo>
                  <a:cubicBezTo>
                    <a:pt x="42" y="7"/>
                    <a:pt x="53" y="9"/>
                    <a:pt x="61" y="16"/>
                  </a:cubicBezTo>
                  <a:cubicBezTo>
                    <a:pt x="54" y="6"/>
                    <a:pt x="42" y="0"/>
                    <a:pt x="28" y="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3" name="Freeform 132">
              <a:extLst>
                <a:ext uri="{FF2B5EF4-FFF2-40B4-BE49-F238E27FC236}">
                  <a16:creationId xmlns:a16="http://schemas.microsoft.com/office/drawing/2014/main" id="{7539523A-6FC3-7A84-17E0-745893666C7A}"/>
                </a:ext>
              </a:extLst>
            </p:cNvPr>
            <p:cNvSpPr>
              <a:spLocks/>
            </p:cNvSpPr>
            <p:nvPr/>
          </p:nvSpPr>
          <p:spPr bwMode="auto">
            <a:xfrm>
              <a:off x="6311901" y="4605338"/>
              <a:ext cx="127000" cy="68263"/>
            </a:xfrm>
            <a:custGeom>
              <a:avLst/>
              <a:gdLst>
                <a:gd name="T0" fmla="*/ 30 w 61"/>
                <a:gd name="T1" fmla="*/ 2 h 33"/>
                <a:gd name="T2" fmla="*/ 0 w 61"/>
                <a:gd name="T3" fmla="*/ 33 h 33"/>
                <a:gd name="T4" fmla="*/ 31 w 61"/>
                <a:gd name="T5" fmla="*/ 5 h 33"/>
                <a:gd name="T6" fmla="*/ 61 w 61"/>
                <a:gd name="T7" fmla="*/ 14 h 33"/>
                <a:gd name="T8" fmla="*/ 30 w 61"/>
                <a:gd name="T9" fmla="*/ 2 h 33"/>
              </a:gdLst>
              <a:ahLst/>
              <a:cxnLst>
                <a:cxn ang="0">
                  <a:pos x="T0" y="T1"/>
                </a:cxn>
                <a:cxn ang="0">
                  <a:pos x="T2" y="T3"/>
                </a:cxn>
                <a:cxn ang="0">
                  <a:pos x="T4" y="T5"/>
                </a:cxn>
                <a:cxn ang="0">
                  <a:pos x="T6" y="T7"/>
                </a:cxn>
                <a:cxn ang="0">
                  <a:pos x="T8" y="T9"/>
                </a:cxn>
              </a:cxnLst>
              <a:rect l="0" t="0" r="r" b="b"/>
              <a:pathLst>
                <a:path w="61" h="33">
                  <a:moveTo>
                    <a:pt x="30" y="2"/>
                  </a:moveTo>
                  <a:cubicBezTo>
                    <a:pt x="13" y="4"/>
                    <a:pt x="0" y="16"/>
                    <a:pt x="0" y="33"/>
                  </a:cubicBezTo>
                  <a:cubicBezTo>
                    <a:pt x="4" y="18"/>
                    <a:pt x="15" y="7"/>
                    <a:pt x="31" y="5"/>
                  </a:cubicBezTo>
                  <a:cubicBezTo>
                    <a:pt x="42" y="3"/>
                    <a:pt x="53" y="7"/>
                    <a:pt x="61" y="14"/>
                  </a:cubicBezTo>
                  <a:cubicBezTo>
                    <a:pt x="54" y="4"/>
                    <a:pt x="43" y="0"/>
                    <a:pt x="30"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4" name="Freeform 133">
              <a:extLst>
                <a:ext uri="{FF2B5EF4-FFF2-40B4-BE49-F238E27FC236}">
                  <a16:creationId xmlns:a16="http://schemas.microsoft.com/office/drawing/2014/main" id="{E386FBEF-52A5-521E-DFB3-6CCCD2A8A87D}"/>
                </a:ext>
              </a:extLst>
            </p:cNvPr>
            <p:cNvSpPr>
              <a:spLocks/>
            </p:cNvSpPr>
            <p:nvPr/>
          </p:nvSpPr>
          <p:spPr bwMode="auto">
            <a:xfrm>
              <a:off x="6346826" y="4686301"/>
              <a:ext cx="123825" cy="96838"/>
            </a:xfrm>
            <a:custGeom>
              <a:avLst/>
              <a:gdLst>
                <a:gd name="T0" fmla="*/ 36 w 59"/>
                <a:gd name="T1" fmla="*/ 42 h 46"/>
                <a:gd name="T2" fmla="*/ 56 w 59"/>
                <a:gd name="T3" fmla="*/ 0 h 46"/>
                <a:gd name="T4" fmla="*/ 32 w 59"/>
                <a:gd name="T5" fmla="*/ 34 h 46"/>
                <a:gd name="T6" fmla="*/ 0 w 59"/>
                <a:gd name="T7" fmla="*/ 32 h 46"/>
                <a:gd name="T8" fmla="*/ 36 w 59"/>
                <a:gd name="T9" fmla="*/ 42 h 46"/>
              </a:gdLst>
              <a:ahLst/>
              <a:cxnLst>
                <a:cxn ang="0">
                  <a:pos x="T0" y="T1"/>
                </a:cxn>
                <a:cxn ang="0">
                  <a:pos x="T2" y="T3"/>
                </a:cxn>
                <a:cxn ang="0">
                  <a:pos x="T4" y="T5"/>
                </a:cxn>
                <a:cxn ang="0">
                  <a:pos x="T6" y="T7"/>
                </a:cxn>
                <a:cxn ang="0">
                  <a:pos x="T8" y="T9"/>
                </a:cxn>
              </a:cxnLst>
              <a:rect l="0" t="0" r="r" b="b"/>
              <a:pathLst>
                <a:path w="59" h="46">
                  <a:moveTo>
                    <a:pt x="36" y="42"/>
                  </a:moveTo>
                  <a:cubicBezTo>
                    <a:pt x="52" y="35"/>
                    <a:pt x="59" y="16"/>
                    <a:pt x="56" y="0"/>
                  </a:cubicBezTo>
                  <a:cubicBezTo>
                    <a:pt x="55" y="15"/>
                    <a:pt x="46" y="29"/>
                    <a:pt x="32" y="34"/>
                  </a:cubicBezTo>
                  <a:cubicBezTo>
                    <a:pt x="21" y="38"/>
                    <a:pt x="9" y="37"/>
                    <a:pt x="0" y="32"/>
                  </a:cubicBezTo>
                  <a:cubicBezTo>
                    <a:pt x="9" y="41"/>
                    <a:pt x="24" y="46"/>
                    <a:pt x="36" y="4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5" name="Freeform 134">
              <a:extLst>
                <a:ext uri="{FF2B5EF4-FFF2-40B4-BE49-F238E27FC236}">
                  <a16:creationId xmlns:a16="http://schemas.microsoft.com/office/drawing/2014/main" id="{EAD5918A-F340-A4C6-A82C-840E329D9A9B}"/>
                </a:ext>
              </a:extLst>
            </p:cNvPr>
            <p:cNvSpPr>
              <a:spLocks/>
            </p:cNvSpPr>
            <p:nvPr/>
          </p:nvSpPr>
          <p:spPr bwMode="auto">
            <a:xfrm>
              <a:off x="6332538" y="4681538"/>
              <a:ext cx="127000" cy="82550"/>
            </a:xfrm>
            <a:custGeom>
              <a:avLst/>
              <a:gdLst>
                <a:gd name="T0" fmla="*/ 34 w 61"/>
                <a:gd name="T1" fmla="*/ 36 h 39"/>
                <a:gd name="T2" fmla="*/ 59 w 61"/>
                <a:gd name="T3" fmla="*/ 0 h 39"/>
                <a:gd name="T4" fmla="*/ 32 w 61"/>
                <a:gd name="T5" fmla="*/ 29 h 39"/>
                <a:gd name="T6" fmla="*/ 0 w 61"/>
                <a:gd name="T7" fmla="*/ 24 h 39"/>
                <a:gd name="T8" fmla="*/ 34 w 61"/>
                <a:gd name="T9" fmla="*/ 36 h 39"/>
              </a:gdLst>
              <a:ahLst/>
              <a:cxnLst>
                <a:cxn ang="0">
                  <a:pos x="T0" y="T1"/>
                </a:cxn>
                <a:cxn ang="0">
                  <a:pos x="T2" y="T3"/>
                </a:cxn>
                <a:cxn ang="0">
                  <a:pos x="T4" y="T5"/>
                </a:cxn>
                <a:cxn ang="0">
                  <a:pos x="T6" y="T7"/>
                </a:cxn>
                <a:cxn ang="0">
                  <a:pos x="T8" y="T9"/>
                </a:cxn>
              </a:cxnLst>
              <a:rect l="0" t="0" r="r" b="b"/>
              <a:pathLst>
                <a:path w="61" h="39">
                  <a:moveTo>
                    <a:pt x="34" y="36"/>
                  </a:moveTo>
                  <a:cubicBezTo>
                    <a:pt x="50" y="31"/>
                    <a:pt x="61" y="16"/>
                    <a:pt x="59" y="0"/>
                  </a:cubicBezTo>
                  <a:cubicBezTo>
                    <a:pt x="57" y="14"/>
                    <a:pt x="47" y="25"/>
                    <a:pt x="32" y="29"/>
                  </a:cubicBezTo>
                  <a:cubicBezTo>
                    <a:pt x="21" y="31"/>
                    <a:pt x="8" y="30"/>
                    <a:pt x="0" y="24"/>
                  </a:cubicBezTo>
                  <a:cubicBezTo>
                    <a:pt x="8" y="34"/>
                    <a:pt x="21" y="39"/>
                    <a:pt x="34" y="3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6" name="Freeform 135">
              <a:extLst>
                <a:ext uri="{FF2B5EF4-FFF2-40B4-BE49-F238E27FC236}">
                  <a16:creationId xmlns:a16="http://schemas.microsoft.com/office/drawing/2014/main" id="{D5A99D9B-F3BA-04AF-E585-FFAC624B52E0}"/>
                </a:ext>
              </a:extLst>
            </p:cNvPr>
            <p:cNvSpPr>
              <a:spLocks/>
            </p:cNvSpPr>
            <p:nvPr/>
          </p:nvSpPr>
          <p:spPr bwMode="auto">
            <a:xfrm>
              <a:off x="7454901" y="4743451"/>
              <a:ext cx="357188" cy="304800"/>
            </a:xfrm>
            <a:custGeom>
              <a:avLst/>
              <a:gdLst>
                <a:gd name="T0" fmla="*/ 161 w 171"/>
                <a:gd name="T1" fmla="*/ 50 h 146"/>
                <a:gd name="T2" fmla="*/ 103 w 171"/>
                <a:gd name="T3" fmla="*/ 133 h 146"/>
                <a:gd name="T4" fmla="*/ 10 w 171"/>
                <a:gd name="T5" fmla="*/ 96 h 146"/>
                <a:gd name="T6" fmla="*/ 67 w 171"/>
                <a:gd name="T7" fmla="*/ 13 h 146"/>
                <a:gd name="T8" fmla="*/ 161 w 171"/>
                <a:gd name="T9" fmla="*/ 50 h 146"/>
              </a:gdLst>
              <a:ahLst/>
              <a:cxnLst>
                <a:cxn ang="0">
                  <a:pos x="T0" y="T1"/>
                </a:cxn>
                <a:cxn ang="0">
                  <a:pos x="T2" y="T3"/>
                </a:cxn>
                <a:cxn ang="0">
                  <a:pos x="T4" y="T5"/>
                </a:cxn>
                <a:cxn ang="0">
                  <a:pos x="T6" y="T7"/>
                </a:cxn>
                <a:cxn ang="0">
                  <a:pos x="T8" y="T9"/>
                </a:cxn>
              </a:cxnLst>
              <a:rect l="0" t="0" r="r" b="b"/>
              <a:pathLst>
                <a:path w="171" h="146">
                  <a:moveTo>
                    <a:pt x="161" y="50"/>
                  </a:moveTo>
                  <a:cubicBezTo>
                    <a:pt x="171" y="84"/>
                    <a:pt x="145" y="121"/>
                    <a:pt x="103" y="133"/>
                  </a:cubicBezTo>
                  <a:cubicBezTo>
                    <a:pt x="62" y="146"/>
                    <a:pt x="20" y="129"/>
                    <a:pt x="10" y="96"/>
                  </a:cubicBezTo>
                  <a:cubicBezTo>
                    <a:pt x="0" y="62"/>
                    <a:pt x="26" y="25"/>
                    <a:pt x="67" y="13"/>
                  </a:cubicBezTo>
                  <a:cubicBezTo>
                    <a:pt x="109" y="0"/>
                    <a:pt x="151" y="17"/>
                    <a:pt x="161" y="50"/>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7" name="Freeform 136">
              <a:extLst>
                <a:ext uri="{FF2B5EF4-FFF2-40B4-BE49-F238E27FC236}">
                  <a16:creationId xmlns:a16="http://schemas.microsoft.com/office/drawing/2014/main" id="{7107538D-3772-607C-7388-B8EF2B83612C}"/>
                </a:ext>
              </a:extLst>
            </p:cNvPr>
            <p:cNvSpPr>
              <a:spLocks/>
            </p:cNvSpPr>
            <p:nvPr/>
          </p:nvSpPr>
          <p:spPr bwMode="auto">
            <a:xfrm>
              <a:off x="7470776" y="4764088"/>
              <a:ext cx="265113" cy="177800"/>
            </a:xfrm>
            <a:custGeom>
              <a:avLst/>
              <a:gdLst>
                <a:gd name="T0" fmla="*/ 52 w 127"/>
                <a:gd name="T1" fmla="*/ 12 h 85"/>
                <a:gd name="T2" fmla="*/ 8 w 127"/>
                <a:gd name="T3" fmla="*/ 85 h 85"/>
                <a:gd name="T4" fmla="*/ 61 w 127"/>
                <a:gd name="T5" fmla="*/ 22 h 85"/>
                <a:gd name="T6" fmla="*/ 127 w 127"/>
                <a:gd name="T7" fmla="*/ 15 h 85"/>
                <a:gd name="T8" fmla="*/ 52 w 127"/>
                <a:gd name="T9" fmla="*/ 12 h 85"/>
              </a:gdLst>
              <a:ahLst/>
              <a:cxnLst>
                <a:cxn ang="0">
                  <a:pos x="T0" y="T1"/>
                </a:cxn>
                <a:cxn ang="0">
                  <a:pos x="T2" y="T3"/>
                </a:cxn>
                <a:cxn ang="0">
                  <a:pos x="T4" y="T5"/>
                </a:cxn>
                <a:cxn ang="0">
                  <a:pos x="T6" y="T7"/>
                </a:cxn>
                <a:cxn ang="0">
                  <a:pos x="T8" y="T9"/>
                </a:cxn>
              </a:cxnLst>
              <a:rect l="0" t="0" r="r" b="b"/>
              <a:pathLst>
                <a:path w="127" h="85">
                  <a:moveTo>
                    <a:pt x="52" y="12"/>
                  </a:moveTo>
                  <a:cubicBezTo>
                    <a:pt x="18" y="26"/>
                    <a:pt x="0" y="58"/>
                    <a:pt x="8" y="85"/>
                  </a:cubicBezTo>
                  <a:cubicBezTo>
                    <a:pt x="9" y="59"/>
                    <a:pt x="30" y="36"/>
                    <a:pt x="61" y="22"/>
                  </a:cubicBezTo>
                  <a:cubicBezTo>
                    <a:pt x="84" y="13"/>
                    <a:pt x="107" y="9"/>
                    <a:pt x="127" y="15"/>
                  </a:cubicBezTo>
                  <a:cubicBezTo>
                    <a:pt x="107" y="3"/>
                    <a:pt x="78" y="0"/>
                    <a:pt x="52" y="1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8" name="Freeform 137">
              <a:extLst>
                <a:ext uri="{FF2B5EF4-FFF2-40B4-BE49-F238E27FC236}">
                  <a16:creationId xmlns:a16="http://schemas.microsoft.com/office/drawing/2014/main" id="{C9D9BE98-184D-ADE9-142E-9E9D047E83A7}"/>
                </a:ext>
              </a:extLst>
            </p:cNvPr>
            <p:cNvSpPr>
              <a:spLocks/>
            </p:cNvSpPr>
            <p:nvPr/>
          </p:nvSpPr>
          <p:spPr bwMode="auto">
            <a:xfrm>
              <a:off x="7450138" y="4745038"/>
              <a:ext cx="265113" cy="171450"/>
            </a:xfrm>
            <a:custGeom>
              <a:avLst/>
              <a:gdLst>
                <a:gd name="T0" fmla="*/ 55 w 127"/>
                <a:gd name="T1" fmla="*/ 12 h 82"/>
                <a:gd name="T2" fmla="*/ 8 w 127"/>
                <a:gd name="T3" fmla="*/ 82 h 82"/>
                <a:gd name="T4" fmla="*/ 59 w 127"/>
                <a:gd name="T5" fmla="*/ 17 h 82"/>
                <a:gd name="T6" fmla="*/ 127 w 127"/>
                <a:gd name="T7" fmla="*/ 13 h 82"/>
                <a:gd name="T8" fmla="*/ 55 w 127"/>
                <a:gd name="T9" fmla="*/ 12 h 82"/>
              </a:gdLst>
              <a:ahLst/>
              <a:cxnLst>
                <a:cxn ang="0">
                  <a:pos x="T0" y="T1"/>
                </a:cxn>
                <a:cxn ang="0">
                  <a:pos x="T2" y="T3"/>
                </a:cxn>
                <a:cxn ang="0">
                  <a:pos x="T4" y="T5"/>
                </a:cxn>
                <a:cxn ang="0">
                  <a:pos x="T6" y="T7"/>
                </a:cxn>
                <a:cxn ang="0">
                  <a:pos x="T8" y="T9"/>
                </a:cxn>
              </a:cxnLst>
              <a:rect l="0" t="0" r="r" b="b"/>
              <a:pathLst>
                <a:path w="127" h="82">
                  <a:moveTo>
                    <a:pt x="55" y="12"/>
                  </a:moveTo>
                  <a:cubicBezTo>
                    <a:pt x="21" y="27"/>
                    <a:pt x="0" y="55"/>
                    <a:pt x="8" y="82"/>
                  </a:cubicBezTo>
                  <a:cubicBezTo>
                    <a:pt x="9" y="56"/>
                    <a:pt x="28" y="30"/>
                    <a:pt x="59" y="17"/>
                  </a:cubicBezTo>
                  <a:cubicBezTo>
                    <a:pt x="82" y="7"/>
                    <a:pt x="107" y="6"/>
                    <a:pt x="127" y="13"/>
                  </a:cubicBezTo>
                  <a:cubicBezTo>
                    <a:pt x="107" y="0"/>
                    <a:pt x="81" y="1"/>
                    <a:pt x="55"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9" name="Freeform 138">
              <a:extLst>
                <a:ext uri="{FF2B5EF4-FFF2-40B4-BE49-F238E27FC236}">
                  <a16:creationId xmlns:a16="http://schemas.microsoft.com/office/drawing/2014/main" id="{7BD1BD9D-5A54-561C-34E7-FC3FBCEF30DC}"/>
                </a:ext>
              </a:extLst>
            </p:cNvPr>
            <p:cNvSpPr>
              <a:spLocks/>
            </p:cNvSpPr>
            <p:nvPr/>
          </p:nvSpPr>
          <p:spPr bwMode="auto">
            <a:xfrm>
              <a:off x="7581901" y="4845051"/>
              <a:ext cx="242888" cy="203200"/>
            </a:xfrm>
            <a:custGeom>
              <a:avLst/>
              <a:gdLst>
                <a:gd name="T0" fmla="*/ 80 w 116"/>
                <a:gd name="T1" fmla="*/ 81 h 97"/>
                <a:gd name="T2" fmla="*/ 101 w 116"/>
                <a:gd name="T3" fmla="*/ 0 h 97"/>
                <a:gd name="T4" fmla="*/ 67 w 116"/>
                <a:gd name="T5" fmla="*/ 72 h 97"/>
                <a:gd name="T6" fmla="*/ 0 w 116"/>
                <a:gd name="T7" fmla="*/ 88 h 97"/>
                <a:gd name="T8" fmla="*/ 80 w 116"/>
                <a:gd name="T9" fmla="*/ 81 h 97"/>
              </a:gdLst>
              <a:ahLst/>
              <a:cxnLst>
                <a:cxn ang="0">
                  <a:pos x="T0" y="T1"/>
                </a:cxn>
                <a:cxn ang="0">
                  <a:pos x="T2" y="T3"/>
                </a:cxn>
                <a:cxn ang="0">
                  <a:pos x="T4" y="T5"/>
                </a:cxn>
                <a:cxn ang="0">
                  <a:pos x="T6" y="T7"/>
                </a:cxn>
                <a:cxn ang="0">
                  <a:pos x="T8" y="T9"/>
                </a:cxn>
              </a:cxnLst>
              <a:rect l="0" t="0" r="r" b="b"/>
              <a:pathLst>
                <a:path w="116" h="97">
                  <a:moveTo>
                    <a:pt x="80" y="81"/>
                  </a:moveTo>
                  <a:cubicBezTo>
                    <a:pt x="110" y="61"/>
                    <a:pt x="116" y="25"/>
                    <a:pt x="101" y="0"/>
                  </a:cubicBezTo>
                  <a:cubicBezTo>
                    <a:pt x="107" y="25"/>
                    <a:pt x="94" y="53"/>
                    <a:pt x="67" y="72"/>
                  </a:cubicBezTo>
                  <a:cubicBezTo>
                    <a:pt x="47" y="85"/>
                    <a:pt x="22" y="91"/>
                    <a:pt x="0" y="88"/>
                  </a:cubicBezTo>
                  <a:cubicBezTo>
                    <a:pt x="23" y="97"/>
                    <a:pt x="57" y="96"/>
                    <a:pt x="80" y="8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0" name="Freeform 139">
              <a:extLst>
                <a:ext uri="{FF2B5EF4-FFF2-40B4-BE49-F238E27FC236}">
                  <a16:creationId xmlns:a16="http://schemas.microsoft.com/office/drawing/2014/main" id="{F157BCD3-01AF-42AB-FE54-6447EA1FEB43}"/>
                </a:ext>
              </a:extLst>
            </p:cNvPr>
            <p:cNvSpPr>
              <a:spLocks/>
            </p:cNvSpPr>
            <p:nvPr/>
          </p:nvSpPr>
          <p:spPr bwMode="auto">
            <a:xfrm>
              <a:off x="7540626" y="4841876"/>
              <a:ext cx="257175" cy="185738"/>
            </a:xfrm>
            <a:custGeom>
              <a:avLst/>
              <a:gdLst>
                <a:gd name="T0" fmla="*/ 76 w 123"/>
                <a:gd name="T1" fmla="*/ 75 h 89"/>
                <a:gd name="T2" fmla="*/ 111 w 123"/>
                <a:gd name="T3" fmla="*/ 0 h 89"/>
                <a:gd name="T4" fmla="*/ 69 w 123"/>
                <a:gd name="T5" fmla="*/ 65 h 89"/>
                <a:gd name="T6" fmla="*/ 0 w 123"/>
                <a:gd name="T7" fmla="*/ 78 h 89"/>
                <a:gd name="T8" fmla="*/ 76 w 123"/>
                <a:gd name="T9" fmla="*/ 75 h 89"/>
              </a:gdLst>
              <a:ahLst/>
              <a:cxnLst>
                <a:cxn ang="0">
                  <a:pos x="T0" y="T1"/>
                </a:cxn>
                <a:cxn ang="0">
                  <a:pos x="T2" y="T3"/>
                </a:cxn>
                <a:cxn ang="0">
                  <a:pos x="T4" y="T5"/>
                </a:cxn>
                <a:cxn ang="0">
                  <a:pos x="T6" y="T7"/>
                </a:cxn>
                <a:cxn ang="0">
                  <a:pos x="T8" y="T9"/>
                </a:cxn>
              </a:cxnLst>
              <a:rect l="0" t="0" r="r" b="b"/>
              <a:pathLst>
                <a:path w="123" h="89">
                  <a:moveTo>
                    <a:pt x="76" y="75"/>
                  </a:moveTo>
                  <a:cubicBezTo>
                    <a:pt x="108" y="58"/>
                    <a:pt x="123" y="26"/>
                    <a:pt x="111" y="0"/>
                  </a:cubicBezTo>
                  <a:cubicBezTo>
                    <a:pt x="114" y="26"/>
                    <a:pt x="99" y="49"/>
                    <a:pt x="69" y="65"/>
                  </a:cubicBezTo>
                  <a:cubicBezTo>
                    <a:pt x="47" y="77"/>
                    <a:pt x="21" y="83"/>
                    <a:pt x="0" y="78"/>
                  </a:cubicBezTo>
                  <a:cubicBezTo>
                    <a:pt x="21" y="89"/>
                    <a:pt x="51" y="89"/>
                    <a:pt x="76"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1" name="Oval 140">
              <a:extLst>
                <a:ext uri="{FF2B5EF4-FFF2-40B4-BE49-F238E27FC236}">
                  <a16:creationId xmlns:a16="http://schemas.microsoft.com/office/drawing/2014/main" id="{B710109E-6B20-A105-6C0A-9A81BEF9E509}"/>
                </a:ext>
              </a:extLst>
            </p:cNvPr>
            <p:cNvSpPr>
              <a:spLocks noChangeArrowheads="1"/>
            </p:cNvSpPr>
            <p:nvPr/>
          </p:nvSpPr>
          <p:spPr bwMode="auto">
            <a:xfrm>
              <a:off x="8261351" y="2668588"/>
              <a:ext cx="319088" cy="404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2" name="Freeform 141">
              <a:extLst>
                <a:ext uri="{FF2B5EF4-FFF2-40B4-BE49-F238E27FC236}">
                  <a16:creationId xmlns:a16="http://schemas.microsoft.com/office/drawing/2014/main" id="{AFB1689B-CFF8-AA0A-A27D-5830569881D8}"/>
                </a:ext>
              </a:extLst>
            </p:cNvPr>
            <p:cNvSpPr>
              <a:spLocks/>
            </p:cNvSpPr>
            <p:nvPr/>
          </p:nvSpPr>
          <p:spPr bwMode="auto">
            <a:xfrm>
              <a:off x="8274051" y="2678113"/>
              <a:ext cx="271463" cy="196850"/>
            </a:xfrm>
            <a:custGeom>
              <a:avLst/>
              <a:gdLst>
                <a:gd name="T0" fmla="*/ 61 w 130"/>
                <a:gd name="T1" fmla="*/ 5 h 94"/>
                <a:gd name="T2" fmla="*/ 0 w 130"/>
                <a:gd name="T3" fmla="*/ 94 h 94"/>
                <a:gd name="T4" fmla="*/ 66 w 130"/>
                <a:gd name="T5" fmla="*/ 25 h 94"/>
                <a:gd name="T6" fmla="*/ 130 w 130"/>
                <a:gd name="T7" fmla="*/ 44 h 94"/>
                <a:gd name="T8" fmla="*/ 61 w 130"/>
                <a:gd name="T9" fmla="*/ 5 h 94"/>
              </a:gdLst>
              <a:ahLst/>
              <a:cxnLst>
                <a:cxn ang="0">
                  <a:pos x="T0" y="T1"/>
                </a:cxn>
                <a:cxn ang="0">
                  <a:pos x="T2" y="T3"/>
                </a:cxn>
                <a:cxn ang="0">
                  <a:pos x="T4" y="T5"/>
                </a:cxn>
                <a:cxn ang="0">
                  <a:pos x="T6" y="T7"/>
                </a:cxn>
                <a:cxn ang="0">
                  <a:pos x="T8" y="T9"/>
                </a:cxn>
              </a:cxnLst>
              <a:rect l="0" t="0" r="r" b="b"/>
              <a:pathLst>
                <a:path w="130" h="94">
                  <a:moveTo>
                    <a:pt x="61" y="5"/>
                  </a:moveTo>
                  <a:cubicBezTo>
                    <a:pt x="26" y="11"/>
                    <a:pt x="0" y="50"/>
                    <a:pt x="0" y="94"/>
                  </a:cubicBezTo>
                  <a:cubicBezTo>
                    <a:pt x="8" y="56"/>
                    <a:pt x="34" y="31"/>
                    <a:pt x="66" y="25"/>
                  </a:cubicBezTo>
                  <a:cubicBezTo>
                    <a:pt x="90" y="20"/>
                    <a:pt x="113" y="25"/>
                    <a:pt x="130" y="44"/>
                  </a:cubicBezTo>
                  <a:cubicBezTo>
                    <a:pt x="115" y="16"/>
                    <a:pt x="89" y="0"/>
                    <a:pt x="61"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3" name="Freeform 142">
              <a:extLst>
                <a:ext uri="{FF2B5EF4-FFF2-40B4-BE49-F238E27FC236}">
                  <a16:creationId xmlns:a16="http://schemas.microsoft.com/office/drawing/2014/main" id="{FFEC068E-6AB4-6319-029F-8A0CE53B3C96}"/>
                </a:ext>
              </a:extLst>
            </p:cNvPr>
            <p:cNvSpPr>
              <a:spLocks/>
            </p:cNvSpPr>
            <p:nvPr/>
          </p:nvSpPr>
          <p:spPr bwMode="auto">
            <a:xfrm>
              <a:off x="8261351" y="2644776"/>
              <a:ext cx="271463" cy="184150"/>
            </a:xfrm>
            <a:custGeom>
              <a:avLst/>
              <a:gdLst>
                <a:gd name="T0" fmla="*/ 63 w 130"/>
                <a:gd name="T1" fmla="*/ 5 h 88"/>
                <a:gd name="T2" fmla="*/ 0 w 130"/>
                <a:gd name="T3" fmla="*/ 88 h 88"/>
                <a:gd name="T4" fmla="*/ 66 w 130"/>
                <a:gd name="T5" fmla="*/ 14 h 88"/>
                <a:gd name="T6" fmla="*/ 130 w 130"/>
                <a:gd name="T7" fmla="*/ 38 h 88"/>
                <a:gd name="T8" fmla="*/ 63 w 130"/>
                <a:gd name="T9" fmla="*/ 5 h 88"/>
              </a:gdLst>
              <a:ahLst/>
              <a:cxnLst>
                <a:cxn ang="0">
                  <a:pos x="T0" y="T1"/>
                </a:cxn>
                <a:cxn ang="0">
                  <a:pos x="T2" y="T3"/>
                </a:cxn>
                <a:cxn ang="0">
                  <a:pos x="T4" y="T5"/>
                </a:cxn>
                <a:cxn ang="0">
                  <a:pos x="T6" y="T7"/>
                </a:cxn>
                <a:cxn ang="0">
                  <a:pos x="T8" y="T9"/>
                </a:cxn>
              </a:cxnLst>
              <a:rect l="0" t="0" r="r" b="b"/>
              <a:pathLst>
                <a:path w="130" h="88">
                  <a:moveTo>
                    <a:pt x="63" y="5"/>
                  </a:moveTo>
                  <a:cubicBezTo>
                    <a:pt x="28" y="12"/>
                    <a:pt x="0" y="44"/>
                    <a:pt x="0" y="88"/>
                  </a:cubicBezTo>
                  <a:cubicBezTo>
                    <a:pt x="8" y="50"/>
                    <a:pt x="33" y="20"/>
                    <a:pt x="66" y="14"/>
                  </a:cubicBezTo>
                  <a:cubicBezTo>
                    <a:pt x="90" y="9"/>
                    <a:pt x="113" y="19"/>
                    <a:pt x="130" y="38"/>
                  </a:cubicBezTo>
                  <a:cubicBezTo>
                    <a:pt x="115" y="10"/>
                    <a:pt x="91" y="0"/>
                    <a:pt x="63"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4" name="Freeform 143">
              <a:extLst>
                <a:ext uri="{FF2B5EF4-FFF2-40B4-BE49-F238E27FC236}">
                  <a16:creationId xmlns:a16="http://schemas.microsoft.com/office/drawing/2014/main" id="{5F3C6797-8CC1-795F-7DC9-FE3A5840449A}"/>
                </a:ext>
              </a:extLst>
            </p:cNvPr>
            <p:cNvSpPr>
              <a:spLocks/>
            </p:cNvSpPr>
            <p:nvPr/>
          </p:nvSpPr>
          <p:spPr bwMode="auto">
            <a:xfrm>
              <a:off x="8335963" y="2868613"/>
              <a:ext cx="263525" cy="257175"/>
            </a:xfrm>
            <a:custGeom>
              <a:avLst/>
              <a:gdLst>
                <a:gd name="T0" fmla="*/ 77 w 126"/>
                <a:gd name="T1" fmla="*/ 110 h 123"/>
                <a:gd name="T2" fmla="*/ 118 w 126"/>
                <a:gd name="T3" fmla="*/ 0 h 123"/>
                <a:gd name="T4" fmla="*/ 67 w 126"/>
                <a:gd name="T5" fmla="*/ 91 h 123"/>
                <a:gd name="T6" fmla="*/ 0 w 126"/>
                <a:gd name="T7" fmla="*/ 85 h 123"/>
                <a:gd name="T8" fmla="*/ 77 w 126"/>
                <a:gd name="T9" fmla="*/ 110 h 123"/>
              </a:gdLst>
              <a:ahLst/>
              <a:cxnLst>
                <a:cxn ang="0">
                  <a:pos x="T0" y="T1"/>
                </a:cxn>
                <a:cxn ang="0">
                  <a:pos x="T2" y="T3"/>
                </a:cxn>
                <a:cxn ang="0">
                  <a:pos x="T4" y="T5"/>
                </a:cxn>
                <a:cxn ang="0">
                  <a:pos x="T6" y="T7"/>
                </a:cxn>
                <a:cxn ang="0">
                  <a:pos x="T8" y="T9"/>
                </a:cxn>
              </a:cxnLst>
              <a:rect l="0" t="0" r="r" b="b"/>
              <a:pathLst>
                <a:path w="126" h="123">
                  <a:moveTo>
                    <a:pt x="77" y="110"/>
                  </a:moveTo>
                  <a:cubicBezTo>
                    <a:pt x="110" y="94"/>
                    <a:pt x="126" y="43"/>
                    <a:pt x="118" y="0"/>
                  </a:cubicBezTo>
                  <a:cubicBezTo>
                    <a:pt x="117" y="39"/>
                    <a:pt x="98" y="76"/>
                    <a:pt x="67" y="91"/>
                  </a:cubicBezTo>
                  <a:cubicBezTo>
                    <a:pt x="44" y="102"/>
                    <a:pt x="20" y="99"/>
                    <a:pt x="0" y="85"/>
                  </a:cubicBezTo>
                  <a:cubicBezTo>
                    <a:pt x="20" y="108"/>
                    <a:pt x="50" y="123"/>
                    <a:pt x="77" y="110"/>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5" name="Freeform 144">
              <a:extLst>
                <a:ext uri="{FF2B5EF4-FFF2-40B4-BE49-F238E27FC236}">
                  <a16:creationId xmlns:a16="http://schemas.microsoft.com/office/drawing/2014/main" id="{CDCE45DE-C686-AC25-8EDA-B76739A73D6B}"/>
                </a:ext>
              </a:extLst>
            </p:cNvPr>
            <p:cNvSpPr>
              <a:spLocks/>
            </p:cNvSpPr>
            <p:nvPr/>
          </p:nvSpPr>
          <p:spPr bwMode="auto">
            <a:xfrm>
              <a:off x="8304213" y="2852738"/>
              <a:ext cx="268288" cy="219075"/>
            </a:xfrm>
            <a:custGeom>
              <a:avLst/>
              <a:gdLst>
                <a:gd name="T0" fmla="*/ 72 w 128"/>
                <a:gd name="T1" fmla="*/ 96 h 105"/>
                <a:gd name="T2" fmla="*/ 125 w 128"/>
                <a:gd name="T3" fmla="*/ 0 h 105"/>
                <a:gd name="T4" fmla="*/ 68 w 128"/>
                <a:gd name="T5" fmla="*/ 78 h 105"/>
                <a:gd name="T6" fmla="*/ 0 w 128"/>
                <a:gd name="T7" fmla="*/ 66 h 105"/>
                <a:gd name="T8" fmla="*/ 72 w 128"/>
                <a:gd name="T9" fmla="*/ 96 h 105"/>
              </a:gdLst>
              <a:ahLst/>
              <a:cxnLst>
                <a:cxn ang="0">
                  <a:pos x="T0" y="T1"/>
                </a:cxn>
                <a:cxn ang="0">
                  <a:pos x="T2" y="T3"/>
                </a:cxn>
                <a:cxn ang="0">
                  <a:pos x="T4" y="T5"/>
                </a:cxn>
                <a:cxn ang="0">
                  <a:pos x="T6" y="T7"/>
                </a:cxn>
                <a:cxn ang="0">
                  <a:pos x="T8" y="T9"/>
                </a:cxn>
              </a:cxnLst>
              <a:rect l="0" t="0" r="r" b="b"/>
              <a:pathLst>
                <a:path w="128" h="105">
                  <a:moveTo>
                    <a:pt x="72" y="96"/>
                  </a:moveTo>
                  <a:cubicBezTo>
                    <a:pt x="106" y="86"/>
                    <a:pt x="128" y="44"/>
                    <a:pt x="125" y="0"/>
                  </a:cubicBezTo>
                  <a:cubicBezTo>
                    <a:pt x="120" y="39"/>
                    <a:pt x="99" y="68"/>
                    <a:pt x="68" y="78"/>
                  </a:cubicBezTo>
                  <a:cubicBezTo>
                    <a:pt x="44" y="85"/>
                    <a:pt x="18" y="83"/>
                    <a:pt x="0" y="66"/>
                  </a:cubicBezTo>
                  <a:cubicBezTo>
                    <a:pt x="17" y="92"/>
                    <a:pt x="44" y="105"/>
                    <a:pt x="72" y="9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6" name="Freeform 145">
              <a:extLst>
                <a:ext uri="{FF2B5EF4-FFF2-40B4-BE49-F238E27FC236}">
                  <a16:creationId xmlns:a16="http://schemas.microsoft.com/office/drawing/2014/main" id="{BE74AB84-F506-A704-E455-37AEAAD0D542}"/>
                </a:ext>
              </a:extLst>
            </p:cNvPr>
            <p:cNvSpPr>
              <a:spLocks/>
            </p:cNvSpPr>
            <p:nvPr/>
          </p:nvSpPr>
          <p:spPr bwMode="auto">
            <a:xfrm>
              <a:off x="6273801" y="3178176"/>
              <a:ext cx="298450" cy="269875"/>
            </a:xfrm>
            <a:custGeom>
              <a:avLst/>
              <a:gdLst>
                <a:gd name="T0" fmla="*/ 49 w 143"/>
                <a:gd name="T1" fmla="*/ 22 h 129"/>
                <a:gd name="T2" fmla="*/ 19 w 143"/>
                <a:gd name="T3" fmla="*/ 129 h 129"/>
                <a:gd name="T4" fmla="*/ 64 w 143"/>
                <a:gd name="T5" fmla="*/ 35 h 129"/>
                <a:gd name="T6" fmla="*/ 143 w 143"/>
                <a:gd name="T7" fmla="*/ 14 h 129"/>
                <a:gd name="T8" fmla="*/ 49 w 143"/>
                <a:gd name="T9" fmla="*/ 22 h 129"/>
              </a:gdLst>
              <a:ahLst/>
              <a:cxnLst>
                <a:cxn ang="0">
                  <a:pos x="T0" y="T1"/>
                </a:cxn>
                <a:cxn ang="0">
                  <a:pos x="T2" y="T3"/>
                </a:cxn>
                <a:cxn ang="0">
                  <a:pos x="T4" y="T5"/>
                </a:cxn>
                <a:cxn ang="0">
                  <a:pos x="T6" y="T7"/>
                </a:cxn>
                <a:cxn ang="0">
                  <a:pos x="T8" y="T9"/>
                </a:cxn>
              </a:cxnLst>
              <a:rect l="0" t="0" r="r" b="b"/>
              <a:pathLst>
                <a:path w="143" h="129">
                  <a:moveTo>
                    <a:pt x="49" y="22"/>
                  </a:moveTo>
                  <a:cubicBezTo>
                    <a:pt x="13" y="47"/>
                    <a:pt x="0" y="93"/>
                    <a:pt x="19" y="129"/>
                  </a:cubicBezTo>
                  <a:cubicBezTo>
                    <a:pt x="12" y="94"/>
                    <a:pt x="30" y="58"/>
                    <a:pt x="64" y="35"/>
                  </a:cubicBezTo>
                  <a:cubicBezTo>
                    <a:pt x="89" y="18"/>
                    <a:pt x="116" y="9"/>
                    <a:pt x="143" y="14"/>
                  </a:cubicBezTo>
                  <a:cubicBezTo>
                    <a:pt x="115" y="0"/>
                    <a:pt x="78" y="2"/>
                    <a:pt x="49" y="2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7" name="Freeform 146">
              <a:extLst>
                <a:ext uri="{FF2B5EF4-FFF2-40B4-BE49-F238E27FC236}">
                  <a16:creationId xmlns:a16="http://schemas.microsoft.com/office/drawing/2014/main" id="{922B0DDA-BFE3-CEF0-D2DA-7A77F5A8B732}"/>
                </a:ext>
              </a:extLst>
            </p:cNvPr>
            <p:cNvSpPr>
              <a:spLocks/>
            </p:cNvSpPr>
            <p:nvPr/>
          </p:nvSpPr>
          <p:spPr bwMode="auto">
            <a:xfrm>
              <a:off x="6246813" y="3148013"/>
              <a:ext cx="325438" cy="227013"/>
            </a:xfrm>
            <a:custGeom>
              <a:avLst/>
              <a:gdLst>
                <a:gd name="T0" fmla="*/ 67 w 156"/>
                <a:gd name="T1" fmla="*/ 14 h 108"/>
                <a:gd name="T2" fmla="*/ 11 w 156"/>
                <a:gd name="T3" fmla="*/ 108 h 108"/>
                <a:gd name="T4" fmla="*/ 72 w 156"/>
                <a:gd name="T5" fmla="*/ 21 h 108"/>
                <a:gd name="T6" fmla="*/ 156 w 156"/>
                <a:gd name="T7" fmla="*/ 21 h 108"/>
                <a:gd name="T8" fmla="*/ 67 w 156"/>
                <a:gd name="T9" fmla="*/ 14 h 108"/>
              </a:gdLst>
              <a:ahLst/>
              <a:cxnLst>
                <a:cxn ang="0">
                  <a:pos x="T0" y="T1"/>
                </a:cxn>
                <a:cxn ang="0">
                  <a:pos x="T2" y="T3"/>
                </a:cxn>
                <a:cxn ang="0">
                  <a:pos x="T4" y="T5"/>
                </a:cxn>
                <a:cxn ang="0">
                  <a:pos x="T6" y="T7"/>
                </a:cxn>
                <a:cxn ang="0">
                  <a:pos x="T8" y="T9"/>
                </a:cxn>
              </a:cxnLst>
              <a:rect l="0" t="0" r="r" b="b"/>
              <a:pathLst>
                <a:path w="156" h="108">
                  <a:moveTo>
                    <a:pt x="67" y="14"/>
                  </a:moveTo>
                  <a:cubicBezTo>
                    <a:pt x="26" y="31"/>
                    <a:pt x="0" y="69"/>
                    <a:pt x="11" y="108"/>
                  </a:cubicBezTo>
                  <a:cubicBezTo>
                    <a:pt x="11" y="72"/>
                    <a:pt x="34" y="37"/>
                    <a:pt x="72" y="21"/>
                  </a:cubicBezTo>
                  <a:cubicBezTo>
                    <a:pt x="100" y="9"/>
                    <a:pt x="131" y="10"/>
                    <a:pt x="156" y="21"/>
                  </a:cubicBezTo>
                  <a:cubicBezTo>
                    <a:pt x="131" y="1"/>
                    <a:pt x="99" y="0"/>
                    <a:pt x="67" y="1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nvGrpSpPr>
          <p:cNvPr id="108" name="Group 343">
            <a:extLst>
              <a:ext uri="{FF2B5EF4-FFF2-40B4-BE49-F238E27FC236}">
                <a16:creationId xmlns:a16="http://schemas.microsoft.com/office/drawing/2014/main" id="{D5D1125C-7039-B3EF-CA06-E7485E224A8B}"/>
              </a:ext>
            </a:extLst>
          </p:cNvPr>
          <p:cNvGrpSpPr/>
          <p:nvPr/>
        </p:nvGrpSpPr>
        <p:grpSpPr>
          <a:xfrm flipH="1">
            <a:off x="4016782" y="3917538"/>
            <a:ext cx="2188536" cy="2362593"/>
            <a:chOff x="-8231188" y="-836613"/>
            <a:chExt cx="7724775" cy="8339139"/>
          </a:xfrm>
          <a:effectLst>
            <a:outerShdw blurRad="76200" dir="13500000" sy="23000" kx="1200000" algn="br" rotWithShape="0">
              <a:prstClr val="black">
                <a:alpha val="20000"/>
              </a:prstClr>
            </a:outerShdw>
          </a:effectLst>
        </p:grpSpPr>
        <p:sp>
          <p:nvSpPr>
            <p:cNvPr id="109" name="Freeform 155">
              <a:extLst>
                <a:ext uri="{FF2B5EF4-FFF2-40B4-BE49-F238E27FC236}">
                  <a16:creationId xmlns:a16="http://schemas.microsoft.com/office/drawing/2014/main" id="{42717D1E-B8ED-CCF4-3C85-C2BEA6545EB0}"/>
                </a:ext>
              </a:extLst>
            </p:cNvPr>
            <p:cNvSpPr>
              <a:spLocks/>
            </p:cNvSpPr>
            <p:nvPr/>
          </p:nvSpPr>
          <p:spPr bwMode="auto">
            <a:xfrm>
              <a:off x="-4405313" y="3649663"/>
              <a:ext cx="2028825" cy="3613150"/>
            </a:xfrm>
            <a:custGeom>
              <a:avLst/>
              <a:gdLst>
                <a:gd name="T0" fmla="*/ 211 w 540"/>
                <a:gd name="T1" fmla="*/ 61 h 962"/>
                <a:gd name="T2" fmla="*/ 170 w 540"/>
                <a:gd name="T3" fmla="*/ 176 h 962"/>
                <a:gd name="T4" fmla="*/ 166 w 540"/>
                <a:gd name="T5" fmla="*/ 813 h 962"/>
                <a:gd name="T6" fmla="*/ 31 w 540"/>
                <a:gd name="T7" fmla="*/ 934 h 962"/>
                <a:gd name="T8" fmla="*/ 464 w 540"/>
                <a:gd name="T9" fmla="*/ 943 h 962"/>
                <a:gd name="T10" fmla="*/ 470 w 540"/>
                <a:gd name="T11" fmla="*/ 652 h 962"/>
                <a:gd name="T12" fmla="*/ 476 w 540"/>
                <a:gd name="T13" fmla="*/ 416 h 962"/>
                <a:gd name="T14" fmla="*/ 484 w 540"/>
                <a:gd name="T15" fmla="*/ 286 h 962"/>
                <a:gd name="T16" fmla="*/ 520 w 540"/>
                <a:gd name="T17" fmla="*/ 129 h 962"/>
                <a:gd name="T18" fmla="*/ 514 w 540"/>
                <a:gd name="T19" fmla="*/ 0 h 962"/>
                <a:gd name="T20" fmla="*/ 292 w 540"/>
                <a:gd name="T21" fmla="*/ 29 h 962"/>
                <a:gd name="T22" fmla="*/ 211 w 540"/>
                <a:gd name="T23" fmla="*/ 61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0" h="962">
                  <a:moveTo>
                    <a:pt x="211" y="61"/>
                  </a:moveTo>
                  <a:cubicBezTo>
                    <a:pt x="212" y="78"/>
                    <a:pt x="170" y="103"/>
                    <a:pt x="170" y="176"/>
                  </a:cubicBezTo>
                  <a:cubicBezTo>
                    <a:pt x="170" y="202"/>
                    <a:pt x="177" y="813"/>
                    <a:pt x="166" y="813"/>
                  </a:cubicBezTo>
                  <a:cubicBezTo>
                    <a:pt x="131" y="813"/>
                    <a:pt x="0" y="870"/>
                    <a:pt x="31" y="934"/>
                  </a:cubicBezTo>
                  <a:cubicBezTo>
                    <a:pt x="42" y="954"/>
                    <a:pt x="458" y="962"/>
                    <a:pt x="464" y="943"/>
                  </a:cubicBezTo>
                  <a:cubicBezTo>
                    <a:pt x="476" y="907"/>
                    <a:pt x="470" y="721"/>
                    <a:pt x="470" y="652"/>
                  </a:cubicBezTo>
                  <a:cubicBezTo>
                    <a:pt x="470" y="562"/>
                    <a:pt x="468" y="505"/>
                    <a:pt x="476" y="416"/>
                  </a:cubicBezTo>
                  <a:cubicBezTo>
                    <a:pt x="479" y="375"/>
                    <a:pt x="462" y="315"/>
                    <a:pt x="484" y="286"/>
                  </a:cubicBezTo>
                  <a:cubicBezTo>
                    <a:pt x="510" y="251"/>
                    <a:pt x="520" y="173"/>
                    <a:pt x="520" y="129"/>
                  </a:cubicBezTo>
                  <a:cubicBezTo>
                    <a:pt x="503" y="129"/>
                    <a:pt x="540" y="0"/>
                    <a:pt x="514" y="0"/>
                  </a:cubicBezTo>
                  <a:cubicBezTo>
                    <a:pt x="415" y="0"/>
                    <a:pt x="385" y="14"/>
                    <a:pt x="292" y="29"/>
                  </a:cubicBezTo>
                  <a:cubicBezTo>
                    <a:pt x="262" y="33"/>
                    <a:pt x="210" y="22"/>
                    <a:pt x="211" y="61"/>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0" name="Freeform 156">
              <a:extLst>
                <a:ext uri="{FF2B5EF4-FFF2-40B4-BE49-F238E27FC236}">
                  <a16:creationId xmlns:a16="http://schemas.microsoft.com/office/drawing/2014/main" id="{952E3F0B-0347-03EE-63CD-BC7FB531D8B1}"/>
                </a:ext>
              </a:extLst>
            </p:cNvPr>
            <p:cNvSpPr>
              <a:spLocks/>
            </p:cNvSpPr>
            <p:nvPr/>
          </p:nvSpPr>
          <p:spPr bwMode="auto">
            <a:xfrm>
              <a:off x="-4411663" y="6072188"/>
              <a:ext cx="1831975" cy="1193800"/>
            </a:xfrm>
            <a:custGeom>
              <a:avLst/>
              <a:gdLst>
                <a:gd name="T0" fmla="*/ 173 w 488"/>
                <a:gd name="T1" fmla="*/ 9 h 318"/>
                <a:gd name="T2" fmla="*/ 167 w 488"/>
                <a:gd name="T3" fmla="*/ 169 h 318"/>
                <a:gd name="T4" fmla="*/ 32 w 488"/>
                <a:gd name="T5" fmla="*/ 290 h 318"/>
                <a:gd name="T6" fmla="*/ 465 w 488"/>
                <a:gd name="T7" fmla="*/ 300 h 318"/>
                <a:gd name="T8" fmla="*/ 485 w 488"/>
                <a:gd name="T9" fmla="*/ 77 h 318"/>
                <a:gd name="T10" fmla="*/ 488 w 488"/>
                <a:gd name="T11" fmla="*/ 10 h 318"/>
                <a:gd name="T12" fmla="*/ 487 w 488"/>
                <a:gd name="T13" fmla="*/ 0 h 318"/>
                <a:gd name="T14" fmla="*/ 173 w 488"/>
                <a:gd name="T15" fmla="*/ 9 h 3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8" h="318">
                  <a:moveTo>
                    <a:pt x="173" y="9"/>
                  </a:moveTo>
                  <a:cubicBezTo>
                    <a:pt x="173" y="115"/>
                    <a:pt x="171" y="169"/>
                    <a:pt x="167" y="169"/>
                  </a:cubicBezTo>
                  <a:cubicBezTo>
                    <a:pt x="132" y="169"/>
                    <a:pt x="0" y="226"/>
                    <a:pt x="32" y="290"/>
                  </a:cubicBezTo>
                  <a:cubicBezTo>
                    <a:pt x="42" y="311"/>
                    <a:pt x="459" y="318"/>
                    <a:pt x="465" y="300"/>
                  </a:cubicBezTo>
                  <a:cubicBezTo>
                    <a:pt x="475" y="270"/>
                    <a:pt x="487" y="161"/>
                    <a:pt x="485" y="77"/>
                  </a:cubicBezTo>
                  <a:cubicBezTo>
                    <a:pt x="485" y="57"/>
                    <a:pt x="488" y="23"/>
                    <a:pt x="488" y="10"/>
                  </a:cubicBezTo>
                  <a:cubicBezTo>
                    <a:pt x="488" y="6"/>
                    <a:pt x="488" y="3"/>
                    <a:pt x="487" y="0"/>
                  </a:cubicBezTo>
                  <a:cubicBezTo>
                    <a:pt x="397" y="42"/>
                    <a:pt x="281" y="42"/>
                    <a:pt x="173" y="9"/>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1" name="Freeform 157">
              <a:extLst>
                <a:ext uri="{FF2B5EF4-FFF2-40B4-BE49-F238E27FC236}">
                  <a16:creationId xmlns:a16="http://schemas.microsoft.com/office/drawing/2014/main" id="{F060F413-4609-64B6-B777-04CF31AB8691}"/>
                </a:ext>
              </a:extLst>
            </p:cNvPr>
            <p:cNvSpPr>
              <a:spLocks/>
            </p:cNvSpPr>
            <p:nvPr/>
          </p:nvSpPr>
          <p:spPr bwMode="auto">
            <a:xfrm>
              <a:off x="-5054601" y="2081212"/>
              <a:ext cx="2070100" cy="1790700"/>
            </a:xfrm>
            <a:custGeom>
              <a:avLst/>
              <a:gdLst>
                <a:gd name="T0" fmla="*/ 430 w 551"/>
                <a:gd name="T1" fmla="*/ 70 h 477"/>
                <a:gd name="T2" fmla="*/ 443 w 551"/>
                <a:gd name="T3" fmla="*/ 321 h 477"/>
                <a:gd name="T4" fmla="*/ 229 w 551"/>
                <a:gd name="T5" fmla="*/ 447 h 477"/>
                <a:gd name="T6" fmla="*/ 16 w 551"/>
                <a:gd name="T7" fmla="*/ 366 h 477"/>
                <a:gd name="T8" fmla="*/ 130 w 551"/>
                <a:gd name="T9" fmla="*/ 245 h 477"/>
                <a:gd name="T10" fmla="*/ 213 w 551"/>
                <a:gd name="T11" fmla="*/ 214 h 477"/>
                <a:gd name="T12" fmla="*/ 262 w 551"/>
                <a:gd name="T13" fmla="*/ 129 h 477"/>
                <a:gd name="T14" fmla="*/ 401 w 551"/>
                <a:gd name="T15" fmla="*/ 52 h 477"/>
                <a:gd name="T16" fmla="*/ 430 w 551"/>
                <a:gd name="T17" fmla="*/ 7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1" h="477">
                  <a:moveTo>
                    <a:pt x="430" y="70"/>
                  </a:moveTo>
                  <a:cubicBezTo>
                    <a:pt x="439" y="166"/>
                    <a:pt x="551" y="231"/>
                    <a:pt x="443" y="321"/>
                  </a:cubicBezTo>
                  <a:cubicBezTo>
                    <a:pt x="400" y="357"/>
                    <a:pt x="406" y="397"/>
                    <a:pt x="229" y="447"/>
                  </a:cubicBezTo>
                  <a:cubicBezTo>
                    <a:pt x="138" y="473"/>
                    <a:pt x="34" y="477"/>
                    <a:pt x="16" y="366"/>
                  </a:cubicBezTo>
                  <a:cubicBezTo>
                    <a:pt x="1" y="281"/>
                    <a:pt x="0" y="273"/>
                    <a:pt x="130" y="245"/>
                  </a:cubicBezTo>
                  <a:cubicBezTo>
                    <a:pt x="154" y="247"/>
                    <a:pt x="191" y="181"/>
                    <a:pt x="213" y="214"/>
                  </a:cubicBezTo>
                  <a:cubicBezTo>
                    <a:pt x="235" y="246"/>
                    <a:pt x="210" y="187"/>
                    <a:pt x="262" y="129"/>
                  </a:cubicBezTo>
                  <a:cubicBezTo>
                    <a:pt x="263" y="128"/>
                    <a:pt x="247" y="0"/>
                    <a:pt x="401" y="52"/>
                  </a:cubicBezTo>
                  <a:cubicBezTo>
                    <a:pt x="403" y="52"/>
                    <a:pt x="430" y="69"/>
                    <a:pt x="430" y="70"/>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2" name="Freeform 158">
              <a:extLst>
                <a:ext uri="{FF2B5EF4-FFF2-40B4-BE49-F238E27FC236}">
                  <a16:creationId xmlns:a16="http://schemas.microsoft.com/office/drawing/2014/main" id="{04876255-7B5C-EF74-52A7-F349D915F1E7}"/>
                </a:ext>
              </a:extLst>
            </p:cNvPr>
            <p:cNvSpPr>
              <a:spLocks/>
            </p:cNvSpPr>
            <p:nvPr/>
          </p:nvSpPr>
          <p:spPr bwMode="auto">
            <a:xfrm>
              <a:off x="-5354638" y="2798762"/>
              <a:ext cx="635000" cy="993775"/>
            </a:xfrm>
            <a:custGeom>
              <a:avLst/>
              <a:gdLst>
                <a:gd name="T0" fmla="*/ 169 w 169"/>
                <a:gd name="T1" fmla="*/ 56 h 265"/>
                <a:gd name="T2" fmla="*/ 15 w 169"/>
                <a:gd name="T3" fmla="*/ 173 h 265"/>
                <a:gd name="T4" fmla="*/ 106 w 169"/>
                <a:gd name="T5" fmla="*/ 255 h 265"/>
                <a:gd name="T6" fmla="*/ 157 w 169"/>
                <a:gd name="T7" fmla="*/ 247 h 265"/>
                <a:gd name="T8" fmla="*/ 167 w 169"/>
                <a:gd name="T9" fmla="*/ 60 h 265"/>
                <a:gd name="T10" fmla="*/ 169 w 169"/>
                <a:gd name="T11" fmla="*/ 56 h 265"/>
              </a:gdLst>
              <a:ahLst/>
              <a:cxnLst>
                <a:cxn ang="0">
                  <a:pos x="T0" y="T1"/>
                </a:cxn>
                <a:cxn ang="0">
                  <a:pos x="T2" y="T3"/>
                </a:cxn>
                <a:cxn ang="0">
                  <a:pos x="T4" y="T5"/>
                </a:cxn>
                <a:cxn ang="0">
                  <a:pos x="T6" y="T7"/>
                </a:cxn>
                <a:cxn ang="0">
                  <a:pos x="T8" y="T9"/>
                </a:cxn>
                <a:cxn ang="0">
                  <a:pos x="T10" y="T11"/>
                </a:cxn>
              </a:cxnLst>
              <a:rect l="0" t="0" r="r" b="b"/>
              <a:pathLst>
                <a:path w="169" h="265">
                  <a:moveTo>
                    <a:pt x="169" y="56"/>
                  </a:moveTo>
                  <a:cubicBezTo>
                    <a:pt x="90" y="0"/>
                    <a:pt x="0" y="86"/>
                    <a:pt x="15" y="173"/>
                  </a:cubicBezTo>
                  <a:cubicBezTo>
                    <a:pt x="25" y="231"/>
                    <a:pt x="39" y="236"/>
                    <a:pt x="106" y="255"/>
                  </a:cubicBezTo>
                  <a:cubicBezTo>
                    <a:pt x="109" y="256"/>
                    <a:pt x="167" y="265"/>
                    <a:pt x="157" y="247"/>
                  </a:cubicBezTo>
                  <a:cubicBezTo>
                    <a:pt x="123" y="186"/>
                    <a:pt x="135" y="120"/>
                    <a:pt x="167" y="60"/>
                  </a:cubicBezTo>
                  <a:cubicBezTo>
                    <a:pt x="168" y="58"/>
                    <a:pt x="169" y="57"/>
                    <a:pt x="169" y="5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3" name="Freeform 159">
              <a:extLst>
                <a:ext uri="{FF2B5EF4-FFF2-40B4-BE49-F238E27FC236}">
                  <a16:creationId xmlns:a16="http://schemas.microsoft.com/office/drawing/2014/main" id="{77158A57-0DBA-B560-9E88-5B0AD5197B0E}"/>
                </a:ext>
              </a:extLst>
            </p:cNvPr>
            <p:cNvSpPr>
              <a:spLocks/>
            </p:cNvSpPr>
            <p:nvPr/>
          </p:nvSpPr>
          <p:spPr bwMode="auto">
            <a:xfrm>
              <a:off x="-3743326" y="3894138"/>
              <a:ext cx="2144713" cy="3608388"/>
            </a:xfrm>
            <a:custGeom>
              <a:avLst/>
              <a:gdLst>
                <a:gd name="T0" fmla="*/ 242 w 571"/>
                <a:gd name="T1" fmla="*/ 60 h 961"/>
                <a:gd name="T2" fmla="*/ 16 w 571"/>
                <a:gd name="T3" fmla="*/ 137 h 961"/>
                <a:gd name="T4" fmla="*/ 203 w 571"/>
                <a:gd name="T5" fmla="*/ 335 h 961"/>
                <a:gd name="T6" fmla="*/ 196 w 571"/>
                <a:gd name="T7" fmla="*/ 813 h 961"/>
                <a:gd name="T8" fmla="*/ 62 w 571"/>
                <a:gd name="T9" fmla="*/ 934 h 961"/>
                <a:gd name="T10" fmla="*/ 495 w 571"/>
                <a:gd name="T11" fmla="*/ 943 h 961"/>
                <a:gd name="T12" fmla="*/ 515 w 571"/>
                <a:gd name="T13" fmla="*/ 721 h 961"/>
                <a:gd name="T14" fmla="*/ 517 w 571"/>
                <a:gd name="T15" fmla="*/ 655 h 961"/>
                <a:gd name="T16" fmla="*/ 500 w 571"/>
                <a:gd name="T17" fmla="*/ 581 h 961"/>
                <a:gd name="T18" fmla="*/ 515 w 571"/>
                <a:gd name="T19" fmla="*/ 538 h 961"/>
                <a:gd name="T20" fmla="*/ 501 w 571"/>
                <a:gd name="T21" fmla="*/ 500 h 961"/>
                <a:gd name="T22" fmla="*/ 506 w 571"/>
                <a:gd name="T23" fmla="*/ 415 h 961"/>
                <a:gd name="T24" fmla="*/ 514 w 571"/>
                <a:gd name="T25" fmla="*/ 285 h 961"/>
                <a:gd name="T26" fmla="*/ 551 w 571"/>
                <a:gd name="T27" fmla="*/ 128 h 961"/>
                <a:gd name="T28" fmla="*/ 544 w 571"/>
                <a:gd name="T29" fmla="*/ 0 h 961"/>
                <a:gd name="T30" fmla="*/ 323 w 571"/>
                <a:gd name="T31" fmla="*/ 28 h 961"/>
                <a:gd name="T32" fmla="*/ 242 w 571"/>
                <a:gd name="T33" fmla="*/ 6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1" h="961">
                  <a:moveTo>
                    <a:pt x="242" y="60"/>
                  </a:moveTo>
                  <a:cubicBezTo>
                    <a:pt x="243" y="77"/>
                    <a:pt x="0" y="66"/>
                    <a:pt x="16" y="137"/>
                  </a:cubicBezTo>
                  <a:cubicBezTo>
                    <a:pt x="51" y="289"/>
                    <a:pt x="203" y="300"/>
                    <a:pt x="203" y="335"/>
                  </a:cubicBezTo>
                  <a:cubicBezTo>
                    <a:pt x="203" y="518"/>
                    <a:pt x="204" y="813"/>
                    <a:pt x="196" y="813"/>
                  </a:cubicBezTo>
                  <a:cubicBezTo>
                    <a:pt x="161" y="813"/>
                    <a:pt x="30" y="870"/>
                    <a:pt x="62" y="934"/>
                  </a:cubicBezTo>
                  <a:cubicBezTo>
                    <a:pt x="72" y="954"/>
                    <a:pt x="488" y="961"/>
                    <a:pt x="495" y="943"/>
                  </a:cubicBezTo>
                  <a:cubicBezTo>
                    <a:pt x="504" y="913"/>
                    <a:pt x="516" y="805"/>
                    <a:pt x="515" y="721"/>
                  </a:cubicBezTo>
                  <a:cubicBezTo>
                    <a:pt x="515" y="702"/>
                    <a:pt x="517" y="668"/>
                    <a:pt x="517" y="655"/>
                  </a:cubicBezTo>
                  <a:cubicBezTo>
                    <a:pt x="517" y="629"/>
                    <a:pt x="500" y="603"/>
                    <a:pt x="500" y="581"/>
                  </a:cubicBezTo>
                  <a:cubicBezTo>
                    <a:pt x="500" y="566"/>
                    <a:pt x="515" y="553"/>
                    <a:pt x="515" y="538"/>
                  </a:cubicBezTo>
                  <a:cubicBezTo>
                    <a:pt x="515" y="526"/>
                    <a:pt x="501" y="513"/>
                    <a:pt x="501" y="500"/>
                  </a:cubicBezTo>
                  <a:cubicBezTo>
                    <a:pt x="502" y="474"/>
                    <a:pt x="504" y="447"/>
                    <a:pt x="506" y="415"/>
                  </a:cubicBezTo>
                  <a:cubicBezTo>
                    <a:pt x="510" y="374"/>
                    <a:pt x="492" y="314"/>
                    <a:pt x="514" y="285"/>
                  </a:cubicBezTo>
                  <a:cubicBezTo>
                    <a:pt x="541" y="250"/>
                    <a:pt x="551" y="172"/>
                    <a:pt x="551" y="128"/>
                  </a:cubicBezTo>
                  <a:cubicBezTo>
                    <a:pt x="534" y="128"/>
                    <a:pt x="571" y="0"/>
                    <a:pt x="544" y="0"/>
                  </a:cubicBezTo>
                  <a:cubicBezTo>
                    <a:pt x="446" y="0"/>
                    <a:pt x="416" y="13"/>
                    <a:pt x="323" y="28"/>
                  </a:cubicBezTo>
                  <a:cubicBezTo>
                    <a:pt x="293" y="33"/>
                    <a:pt x="241" y="22"/>
                    <a:pt x="242"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4" name="Freeform 161">
              <a:extLst>
                <a:ext uri="{FF2B5EF4-FFF2-40B4-BE49-F238E27FC236}">
                  <a16:creationId xmlns:a16="http://schemas.microsoft.com/office/drawing/2014/main" id="{3B5B28A3-99BE-9201-6A3D-AB25E3FD0D19}"/>
                </a:ext>
              </a:extLst>
            </p:cNvPr>
            <p:cNvSpPr>
              <a:spLocks/>
            </p:cNvSpPr>
            <p:nvPr/>
          </p:nvSpPr>
          <p:spPr bwMode="auto">
            <a:xfrm>
              <a:off x="-4078288" y="4075113"/>
              <a:ext cx="2568575" cy="581025"/>
            </a:xfrm>
            <a:custGeom>
              <a:avLst/>
              <a:gdLst>
                <a:gd name="T0" fmla="*/ 102 w 684"/>
                <a:gd name="T1" fmla="*/ 33 h 155"/>
                <a:gd name="T2" fmla="*/ 78 w 684"/>
                <a:gd name="T3" fmla="*/ 76 h 155"/>
                <a:gd name="T4" fmla="*/ 616 w 684"/>
                <a:gd name="T5" fmla="*/ 100 h 155"/>
                <a:gd name="T6" fmla="*/ 599 w 684"/>
                <a:gd name="T7" fmla="*/ 3 h 155"/>
                <a:gd name="T8" fmla="*/ 102 w 684"/>
                <a:gd name="T9" fmla="*/ 33 h 155"/>
              </a:gdLst>
              <a:ahLst/>
              <a:cxnLst>
                <a:cxn ang="0">
                  <a:pos x="T0" y="T1"/>
                </a:cxn>
                <a:cxn ang="0">
                  <a:pos x="T2" y="T3"/>
                </a:cxn>
                <a:cxn ang="0">
                  <a:pos x="T4" y="T5"/>
                </a:cxn>
                <a:cxn ang="0">
                  <a:pos x="T6" y="T7"/>
                </a:cxn>
                <a:cxn ang="0">
                  <a:pos x="T8" y="T9"/>
                </a:cxn>
              </a:cxnLst>
              <a:rect l="0" t="0" r="r" b="b"/>
              <a:pathLst>
                <a:path w="684" h="155">
                  <a:moveTo>
                    <a:pt x="102" y="33"/>
                  </a:moveTo>
                  <a:cubicBezTo>
                    <a:pt x="67" y="19"/>
                    <a:pt x="0" y="44"/>
                    <a:pt x="78" y="76"/>
                  </a:cubicBezTo>
                  <a:cubicBezTo>
                    <a:pt x="235" y="142"/>
                    <a:pt x="479" y="155"/>
                    <a:pt x="616" y="100"/>
                  </a:cubicBezTo>
                  <a:cubicBezTo>
                    <a:pt x="684" y="72"/>
                    <a:pt x="638" y="0"/>
                    <a:pt x="599" y="3"/>
                  </a:cubicBezTo>
                  <a:cubicBezTo>
                    <a:pt x="419" y="16"/>
                    <a:pt x="280" y="49"/>
                    <a:pt x="102" y="33"/>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5" name="Freeform 162">
              <a:extLst>
                <a:ext uri="{FF2B5EF4-FFF2-40B4-BE49-F238E27FC236}">
                  <a16:creationId xmlns:a16="http://schemas.microsoft.com/office/drawing/2014/main" id="{31D34ED5-F1C9-8447-A3EF-1E0F310CB26E}"/>
                </a:ext>
              </a:extLst>
            </p:cNvPr>
            <p:cNvSpPr>
              <a:spLocks/>
            </p:cNvSpPr>
            <p:nvPr/>
          </p:nvSpPr>
          <p:spPr bwMode="auto">
            <a:xfrm>
              <a:off x="-4062413" y="2125662"/>
              <a:ext cx="2420938" cy="2392363"/>
            </a:xfrm>
            <a:custGeom>
              <a:avLst/>
              <a:gdLst>
                <a:gd name="T0" fmla="*/ 470 w 645"/>
                <a:gd name="T1" fmla="*/ 0 h 637"/>
                <a:gd name="T2" fmla="*/ 115 w 645"/>
                <a:gd name="T3" fmla="*/ 40 h 637"/>
                <a:gd name="T4" fmla="*/ 52 w 645"/>
                <a:gd name="T5" fmla="*/ 469 h 637"/>
                <a:gd name="T6" fmla="*/ 107 w 645"/>
                <a:gd name="T7" fmla="*/ 582 h 637"/>
                <a:gd name="T8" fmla="*/ 479 w 645"/>
                <a:gd name="T9" fmla="*/ 629 h 637"/>
                <a:gd name="T10" fmla="*/ 638 w 645"/>
                <a:gd name="T11" fmla="*/ 451 h 637"/>
                <a:gd name="T12" fmla="*/ 475 w 645"/>
                <a:gd name="T13" fmla="*/ 9 h 637"/>
                <a:gd name="T14" fmla="*/ 470 w 645"/>
                <a:gd name="T15" fmla="*/ 0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 h="637">
                  <a:moveTo>
                    <a:pt x="470" y="0"/>
                  </a:moveTo>
                  <a:cubicBezTo>
                    <a:pt x="115" y="40"/>
                    <a:pt x="115" y="40"/>
                    <a:pt x="115" y="40"/>
                  </a:cubicBezTo>
                  <a:cubicBezTo>
                    <a:pt x="0" y="156"/>
                    <a:pt x="158" y="335"/>
                    <a:pt x="52" y="469"/>
                  </a:cubicBezTo>
                  <a:cubicBezTo>
                    <a:pt x="32" y="494"/>
                    <a:pt x="45" y="563"/>
                    <a:pt x="107" y="582"/>
                  </a:cubicBezTo>
                  <a:cubicBezTo>
                    <a:pt x="246" y="625"/>
                    <a:pt x="333" y="637"/>
                    <a:pt x="479" y="629"/>
                  </a:cubicBezTo>
                  <a:cubicBezTo>
                    <a:pt x="601" y="623"/>
                    <a:pt x="631" y="589"/>
                    <a:pt x="638" y="451"/>
                  </a:cubicBezTo>
                  <a:cubicBezTo>
                    <a:pt x="645" y="298"/>
                    <a:pt x="578" y="116"/>
                    <a:pt x="475" y="9"/>
                  </a:cubicBezTo>
                  <a:cubicBezTo>
                    <a:pt x="475" y="9"/>
                    <a:pt x="470" y="1"/>
                    <a:pt x="47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6" name="Freeform 163">
              <a:extLst>
                <a:ext uri="{FF2B5EF4-FFF2-40B4-BE49-F238E27FC236}">
                  <a16:creationId xmlns:a16="http://schemas.microsoft.com/office/drawing/2014/main" id="{A47FCE03-55B2-2B5D-8A4A-9E19D043B1DB}"/>
                </a:ext>
              </a:extLst>
            </p:cNvPr>
            <p:cNvSpPr>
              <a:spLocks/>
            </p:cNvSpPr>
            <p:nvPr/>
          </p:nvSpPr>
          <p:spPr bwMode="auto">
            <a:xfrm>
              <a:off x="-2665413" y="1946275"/>
              <a:ext cx="2159000" cy="1922463"/>
            </a:xfrm>
            <a:custGeom>
              <a:avLst/>
              <a:gdLst>
                <a:gd name="T0" fmla="*/ 103 w 575"/>
                <a:gd name="T1" fmla="*/ 49 h 512"/>
                <a:gd name="T2" fmla="*/ 352 w 575"/>
                <a:gd name="T3" fmla="*/ 82 h 512"/>
                <a:gd name="T4" fmla="*/ 551 w 575"/>
                <a:gd name="T5" fmla="*/ 322 h 512"/>
                <a:gd name="T6" fmla="*/ 318 w 575"/>
                <a:gd name="T7" fmla="*/ 511 h 512"/>
                <a:gd name="T8" fmla="*/ 202 w 575"/>
                <a:gd name="T9" fmla="*/ 331 h 512"/>
                <a:gd name="T10" fmla="*/ 228 w 575"/>
                <a:gd name="T11" fmla="*/ 321 h 512"/>
                <a:gd name="T12" fmla="*/ 284 w 575"/>
                <a:gd name="T13" fmla="*/ 269 h 512"/>
                <a:gd name="T14" fmla="*/ 130 w 575"/>
                <a:gd name="T15" fmla="*/ 225 h 512"/>
                <a:gd name="T16" fmla="*/ 80 w 575"/>
                <a:gd name="T17" fmla="*/ 74 h 512"/>
                <a:gd name="T18" fmla="*/ 103 w 575"/>
                <a:gd name="T19" fmla="*/ 4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5" h="512">
                  <a:moveTo>
                    <a:pt x="103" y="49"/>
                  </a:moveTo>
                  <a:cubicBezTo>
                    <a:pt x="199" y="57"/>
                    <a:pt x="238" y="0"/>
                    <a:pt x="352" y="82"/>
                  </a:cubicBezTo>
                  <a:cubicBezTo>
                    <a:pt x="383" y="104"/>
                    <a:pt x="575" y="49"/>
                    <a:pt x="551" y="322"/>
                  </a:cubicBezTo>
                  <a:cubicBezTo>
                    <a:pt x="543" y="416"/>
                    <a:pt x="430" y="512"/>
                    <a:pt x="318" y="511"/>
                  </a:cubicBezTo>
                  <a:cubicBezTo>
                    <a:pt x="231" y="509"/>
                    <a:pt x="206" y="464"/>
                    <a:pt x="202" y="331"/>
                  </a:cubicBezTo>
                  <a:cubicBezTo>
                    <a:pt x="248" y="326"/>
                    <a:pt x="163" y="315"/>
                    <a:pt x="228" y="321"/>
                  </a:cubicBezTo>
                  <a:cubicBezTo>
                    <a:pt x="271" y="325"/>
                    <a:pt x="223" y="295"/>
                    <a:pt x="284" y="269"/>
                  </a:cubicBezTo>
                  <a:cubicBezTo>
                    <a:pt x="318" y="254"/>
                    <a:pt x="178" y="287"/>
                    <a:pt x="130" y="225"/>
                  </a:cubicBezTo>
                  <a:cubicBezTo>
                    <a:pt x="129" y="224"/>
                    <a:pt x="0" y="215"/>
                    <a:pt x="80" y="74"/>
                  </a:cubicBezTo>
                  <a:cubicBezTo>
                    <a:pt x="80" y="72"/>
                    <a:pt x="102" y="49"/>
                    <a:pt x="103"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7" name="Freeform 164">
              <a:extLst>
                <a:ext uri="{FF2B5EF4-FFF2-40B4-BE49-F238E27FC236}">
                  <a16:creationId xmlns:a16="http://schemas.microsoft.com/office/drawing/2014/main" id="{2C3E3A8C-0C7D-97CE-9A9B-9C5301770326}"/>
                </a:ext>
              </a:extLst>
            </p:cNvPr>
            <p:cNvSpPr>
              <a:spLocks/>
            </p:cNvSpPr>
            <p:nvPr/>
          </p:nvSpPr>
          <p:spPr bwMode="auto">
            <a:xfrm>
              <a:off x="-3883026" y="2854325"/>
              <a:ext cx="2001838" cy="1825625"/>
            </a:xfrm>
            <a:custGeom>
              <a:avLst/>
              <a:gdLst>
                <a:gd name="T0" fmla="*/ 500 w 533"/>
                <a:gd name="T1" fmla="*/ 342 h 486"/>
                <a:gd name="T2" fmla="*/ 515 w 533"/>
                <a:gd name="T3" fmla="*/ 186 h 486"/>
                <a:gd name="T4" fmla="*/ 521 w 533"/>
                <a:gd name="T5" fmla="*/ 161 h 486"/>
                <a:gd name="T6" fmla="*/ 494 w 533"/>
                <a:gd name="T7" fmla="*/ 157 h 486"/>
                <a:gd name="T8" fmla="*/ 476 w 533"/>
                <a:gd name="T9" fmla="*/ 155 h 486"/>
                <a:gd name="T10" fmla="*/ 474 w 533"/>
                <a:gd name="T11" fmla="*/ 154 h 486"/>
                <a:gd name="T12" fmla="*/ 471 w 533"/>
                <a:gd name="T13" fmla="*/ 154 h 486"/>
                <a:gd name="T14" fmla="*/ 450 w 533"/>
                <a:gd name="T15" fmla="*/ 149 h 486"/>
                <a:gd name="T16" fmla="*/ 382 w 533"/>
                <a:gd name="T17" fmla="*/ 301 h 486"/>
                <a:gd name="T18" fmla="*/ 128 w 533"/>
                <a:gd name="T19" fmla="*/ 177 h 486"/>
                <a:gd name="T20" fmla="*/ 84 w 533"/>
                <a:gd name="T21" fmla="*/ 39 h 486"/>
                <a:gd name="T22" fmla="*/ 84 w 533"/>
                <a:gd name="T23" fmla="*/ 188 h 486"/>
                <a:gd name="T24" fmla="*/ 0 w 533"/>
                <a:gd name="T25" fmla="*/ 332 h 486"/>
                <a:gd name="T26" fmla="*/ 59 w 533"/>
                <a:gd name="T27" fmla="*/ 388 h 486"/>
                <a:gd name="T28" fmla="*/ 431 w 533"/>
                <a:gd name="T29" fmla="*/ 435 h 486"/>
                <a:gd name="T30" fmla="*/ 533 w 533"/>
                <a:gd name="T31" fmla="*/ 412 h 486"/>
                <a:gd name="T32" fmla="*/ 500 w 533"/>
                <a:gd name="T33" fmla="*/ 34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3" h="486">
                  <a:moveTo>
                    <a:pt x="500" y="342"/>
                  </a:moveTo>
                  <a:cubicBezTo>
                    <a:pt x="483" y="287"/>
                    <a:pt x="520" y="237"/>
                    <a:pt x="515" y="186"/>
                  </a:cubicBezTo>
                  <a:cubicBezTo>
                    <a:pt x="514" y="177"/>
                    <a:pt x="517" y="168"/>
                    <a:pt x="521" y="161"/>
                  </a:cubicBezTo>
                  <a:cubicBezTo>
                    <a:pt x="512" y="160"/>
                    <a:pt x="503" y="159"/>
                    <a:pt x="494" y="157"/>
                  </a:cubicBezTo>
                  <a:cubicBezTo>
                    <a:pt x="488" y="156"/>
                    <a:pt x="482" y="155"/>
                    <a:pt x="476" y="155"/>
                  </a:cubicBezTo>
                  <a:cubicBezTo>
                    <a:pt x="475" y="154"/>
                    <a:pt x="474" y="154"/>
                    <a:pt x="474" y="154"/>
                  </a:cubicBezTo>
                  <a:cubicBezTo>
                    <a:pt x="473" y="154"/>
                    <a:pt x="472" y="154"/>
                    <a:pt x="471" y="154"/>
                  </a:cubicBezTo>
                  <a:cubicBezTo>
                    <a:pt x="464" y="153"/>
                    <a:pt x="457" y="151"/>
                    <a:pt x="450" y="149"/>
                  </a:cubicBezTo>
                  <a:cubicBezTo>
                    <a:pt x="427" y="183"/>
                    <a:pt x="398" y="230"/>
                    <a:pt x="382" y="301"/>
                  </a:cubicBezTo>
                  <a:cubicBezTo>
                    <a:pt x="368" y="364"/>
                    <a:pt x="143" y="486"/>
                    <a:pt x="128" y="177"/>
                  </a:cubicBezTo>
                  <a:cubicBezTo>
                    <a:pt x="127" y="152"/>
                    <a:pt x="72" y="0"/>
                    <a:pt x="84" y="39"/>
                  </a:cubicBezTo>
                  <a:cubicBezTo>
                    <a:pt x="92" y="65"/>
                    <a:pt x="82" y="184"/>
                    <a:pt x="84" y="188"/>
                  </a:cubicBezTo>
                  <a:cubicBezTo>
                    <a:pt x="83" y="190"/>
                    <a:pt x="96" y="395"/>
                    <a:pt x="0" y="332"/>
                  </a:cubicBezTo>
                  <a:cubicBezTo>
                    <a:pt x="8" y="355"/>
                    <a:pt x="27" y="378"/>
                    <a:pt x="59" y="388"/>
                  </a:cubicBezTo>
                  <a:cubicBezTo>
                    <a:pt x="198" y="431"/>
                    <a:pt x="285" y="443"/>
                    <a:pt x="431" y="435"/>
                  </a:cubicBezTo>
                  <a:cubicBezTo>
                    <a:pt x="477" y="433"/>
                    <a:pt x="510" y="426"/>
                    <a:pt x="533" y="412"/>
                  </a:cubicBezTo>
                  <a:cubicBezTo>
                    <a:pt x="518" y="390"/>
                    <a:pt x="507" y="363"/>
                    <a:pt x="500" y="342"/>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8" name="Freeform 165">
              <a:extLst>
                <a:ext uri="{FF2B5EF4-FFF2-40B4-BE49-F238E27FC236}">
                  <a16:creationId xmlns:a16="http://schemas.microsoft.com/office/drawing/2014/main" id="{7AB5AA55-0B40-5FF9-38C8-EA8DDB03CE6E}"/>
                </a:ext>
              </a:extLst>
            </p:cNvPr>
            <p:cNvSpPr>
              <a:spLocks/>
            </p:cNvSpPr>
            <p:nvPr/>
          </p:nvSpPr>
          <p:spPr bwMode="auto">
            <a:xfrm>
              <a:off x="-2114551" y="2043112"/>
              <a:ext cx="1608138" cy="1825625"/>
            </a:xfrm>
            <a:custGeom>
              <a:avLst/>
              <a:gdLst>
                <a:gd name="T0" fmla="*/ 34 w 428"/>
                <a:gd name="T1" fmla="*/ 18 h 486"/>
                <a:gd name="T2" fmla="*/ 0 w 428"/>
                <a:gd name="T3" fmla="*/ 80 h 486"/>
                <a:gd name="T4" fmla="*/ 120 w 428"/>
                <a:gd name="T5" fmla="*/ 102 h 486"/>
                <a:gd name="T6" fmla="*/ 162 w 428"/>
                <a:gd name="T7" fmla="*/ 147 h 486"/>
                <a:gd name="T8" fmla="*/ 229 w 428"/>
                <a:gd name="T9" fmla="*/ 149 h 486"/>
                <a:gd name="T10" fmla="*/ 249 w 428"/>
                <a:gd name="T11" fmla="*/ 159 h 486"/>
                <a:gd name="T12" fmla="*/ 280 w 428"/>
                <a:gd name="T13" fmla="*/ 154 h 486"/>
                <a:gd name="T14" fmla="*/ 357 w 428"/>
                <a:gd name="T15" fmla="*/ 206 h 486"/>
                <a:gd name="T16" fmla="*/ 238 w 428"/>
                <a:gd name="T17" fmla="*/ 416 h 486"/>
                <a:gd name="T18" fmla="*/ 117 w 428"/>
                <a:gd name="T19" fmla="*/ 305 h 486"/>
                <a:gd name="T20" fmla="*/ 131 w 428"/>
                <a:gd name="T21" fmla="*/ 285 h 486"/>
                <a:gd name="T22" fmla="*/ 178 w 428"/>
                <a:gd name="T23" fmla="*/ 225 h 486"/>
                <a:gd name="T24" fmla="*/ 116 w 428"/>
                <a:gd name="T25" fmla="*/ 239 h 486"/>
                <a:gd name="T26" fmla="*/ 137 w 428"/>
                <a:gd name="T27" fmla="*/ 243 h 486"/>
                <a:gd name="T28" fmla="*/ 81 w 428"/>
                <a:gd name="T29" fmla="*/ 295 h 486"/>
                <a:gd name="T30" fmla="*/ 62 w 428"/>
                <a:gd name="T31" fmla="*/ 293 h 486"/>
                <a:gd name="T32" fmla="*/ 63 w 428"/>
                <a:gd name="T33" fmla="*/ 296 h 486"/>
                <a:gd name="T34" fmla="*/ 65 w 428"/>
                <a:gd name="T35" fmla="*/ 303 h 486"/>
                <a:gd name="T36" fmla="*/ 102 w 428"/>
                <a:gd name="T37" fmla="*/ 411 h 486"/>
                <a:gd name="T38" fmla="*/ 157 w 428"/>
                <a:gd name="T39" fmla="*/ 484 h 486"/>
                <a:gd name="T40" fmla="*/ 171 w 428"/>
                <a:gd name="T41" fmla="*/ 485 h 486"/>
                <a:gd name="T42" fmla="*/ 404 w 428"/>
                <a:gd name="T43" fmla="*/ 296 h 486"/>
                <a:gd name="T44" fmla="*/ 205 w 428"/>
                <a:gd name="T45" fmla="*/ 56 h 486"/>
                <a:gd name="T46" fmla="*/ 34 w 428"/>
                <a:gd name="T47" fmla="*/ 1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8" h="486">
                  <a:moveTo>
                    <a:pt x="34" y="18"/>
                  </a:moveTo>
                  <a:cubicBezTo>
                    <a:pt x="0" y="80"/>
                    <a:pt x="0" y="80"/>
                    <a:pt x="0" y="80"/>
                  </a:cubicBezTo>
                  <a:cubicBezTo>
                    <a:pt x="30" y="42"/>
                    <a:pt x="183" y="7"/>
                    <a:pt x="120" y="102"/>
                  </a:cubicBezTo>
                  <a:cubicBezTo>
                    <a:pt x="100" y="132"/>
                    <a:pt x="147" y="130"/>
                    <a:pt x="162" y="147"/>
                  </a:cubicBezTo>
                  <a:cubicBezTo>
                    <a:pt x="162" y="147"/>
                    <a:pt x="227" y="87"/>
                    <a:pt x="229" y="149"/>
                  </a:cubicBezTo>
                  <a:cubicBezTo>
                    <a:pt x="230" y="166"/>
                    <a:pt x="215" y="150"/>
                    <a:pt x="249" y="159"/>
                  </a:cubicBezTo>
                  <a:cubicBezTo>
                    <a:pt x="259" y="162"/>
                    <a:pt x="242" y="176"/>
                    <a:pt x="280" y="154"/>
                  </a:cubicBezTo>
                  <a:cubicBezTo>
                    <a:pt x="309" y="137"/>
                    <a:pt x="346" y="186"/>
                    <a:pt x="357" y="206"/>
                  </a:cubicBezTo>
                  <a:cubicBezTo>
                    <a:pt x="413" y="313"/>
                    <a:pt x="354" y="397"/>
                    <a:pt x="238" y="416"/>
                  </a:cubicBezTo>
                  <a:cubicBezTo>
                    <a:pt x="182" y="425"/>
                    <a:pt x="104" y="364"/>
                    <a:pt x="117" y="305"/>
                  </a:cubicBezTo>
                  <a:cubicBezTo>
                    <a:pt x="119" y="292"/>
                    <a:pt x="162" y="317"/>
                    <a:pt x="131" y="285"/>
                  </a:cubicBezTo>
                  <a:cubicBezTo>
                    <a:pt x="101" y="253"/>
                    <a:pt x="216" y="256"/>
                    <a:pt x="178" y="225"/>
                  </a:cubicBezTo>
                  <a:cubicBezTo>
                    <a:pt x="169" y="217"/>
                    <a:pt x="143" y="226"/>
                    <a:pt x="116" y="239"/>
                  </a:cubicBezTo>
                  <a:cubicBezTo>
                    <a:pt x="138" y="238"/>
                    <a:pt x="150" y="237"/>
                    <a:pt x="137" y="243"/>
                  </a:cubicBezTo>
                  <a:cubicBezTo>
                    <a:pt x="76" y="269"/>
                    <a:pt x="124" y="299"/>
                    <a:pt x="81" y="295"/>
                  </a:cubicBezTo>
                  <a:cubicBezTo>
                    <a:pt x="72" y="294"/>
                    <a:pt x="66" y="293"/>
                    <a:pt x="62" y="293"/>
                  </a:cubicBezTo>
                  <a:cubicBezTo>
                    <a:pt x="63" y="296"/>
                    <a:pt x="63" y="296"/>
                    <a:pt x="63" y="296"/>
                  </a:cubicBezTo>
                  <a:cubicBezTo>
                    <a:pt x="68" y="298"/>
                    <a:pt x="73" y="301"/>
                    <a:pt x="65" y="303"/>
                  </a:cubicBezTo>
                  <a:cubicBezTo>
                    <a:pt x="102" y="411"/>
                    <a:pt x="102" y="411"/>
                    <a:pt x="102" y="411"/>
                  </a:cubicBezTo>
                  <a:cubicBezTo>
                    <a:pt x="157" y="484"/>
                    <a:pt x="157" y="484"/>
                    <a:pt x="157" y="484"/>
                  </a:cubicBezTo>
                  <a:cubicBezTo>
                    <a:pt x="162" y="484"/>
                    <a:pt x="166" y="485"/>
                    <a:pt x="171" y="485"/>
                  </a:cubicBezTo>
                  <a:cubicBezTo>
                    <a:pt x="283" y="486"/>
                    <a:pt x="396" y="390"/>
                    <a:pt x="404" y="296"/>
                  </a:cubicBezTo>
                  <a:cubicBezTo>
                    <a:pt x="428" y="23"/>
                    <a:pt x="236" y="78"/>
                    <a:pt x="205" y="56"/>
                  </a:cubicBezTo>
                  <a:cubicBezTo>
                    <a:pt x="127" y="0"/>
                    <a:pt x="84" y="9"/>
                    <a:pt x="34" y="18"/>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9" name="Freeform 166">
              <a:extLst>
                <a:ext uri="{FF2B5EF4-FFF2-40B4-BE49-F238E27FC236}">
                  <a16:creationId xmlns:a16="http://schemas.microsoft.com/office/drawing/2014/main" id="{4466E153-806C-76EC-EDF4-9866C1F06ED5}"/>
                </a:ext>
              </a:extLst>
            </p:cNvPr>
            <p:cNvSpPr>
              <a:spLocks/>
            </p:cNvSpPr>
            <p:nvPr/>
          </p:nvSpPr>
          <p:spPr bwMode="auto">
            <a:xfrm>
              <a:off x="-2624138" y="1990725"/>
              <a:ext cx="836613" cy="2489200"/>
            </a:xfrm>
            <a:custGeom>
              <a:avLst/>
              <a:gdLst>
                <a:gd name="T0" fmla="*/ 201 w 223"/>
                <a:gd name="T1" fmla="*/ 30 h 663"/>
                <a:gd name="T2" fmla="*/ 132 w 223"/>
                <a:gd name="T3" fmla="*/ 389 h 663"/>
                <a:gd name="T4" fmla="*/ 202 w 223"/>
                <a:gd name="T5" fmla="*/ 566 h 663"/>
                <a:gd name="T6" fmla="*/ 204 w 223"/>
                <a:gd name="T7" fmla="*/ 645 h 663"/>
                <a:gd name="T8" fmla="*/ 144 w 223"/>
                <a:gd name="T9" fmla="*/ 663 h 663"/>
                <a:gd name="T10" fmla="*/ 78 w 223"/>
                <a:gd name="T11" fmla="*/ 42 h 663"/>
                <a:gd name="T12" fmla="*/ 201 w 223"/>
                <a:gd name="T13" fmla="*/ 30 h 663"/>
              </a:gdLst>
              <a:ahLst/>
              <a:cxnLst>
                <a:cxn ang="0">
                  <a:pos x="T0" y="T1"/>
                </a:cxn>
                <a:cxn ang="0">
                  <a:pos x="T2" y="T3"/>
                </a:cxn>
                <a:cxn ang="0">
                  <a:pos x="T4" y="T5"/>
                </a:cxn>
                <a:cxn ang="0">
                  <a:pos x="T6" y="T7"/>
                </a:cxn>
                <a:cxn ang="0">
                  <a:pos x="T8" y="T9"/>
                </a:cxn>
                <a:cxn ang="0">
                  <a:pos x="T10" y="T11"/>
                </a:cxn>
                <a:cxn ang="0">
                  <a:pos x="T12" y="T13"/>
                </a:cxn>
              </a:cxnLst>
              <a:rect l="0" t="0" r="r" b="b"/>
              <a:pathLst>
                <a:path w="223" h="663">
                  <a:moveTo>
                    <a:pt x="201" y="30"/>
                  </a:moveTo>
                  <a:cubicBezTo>
                    <a:pt x="118" y="62"/>
                    <a:pt x="129" y="312"/>
                    <a:pt x="132" y="389"/>
                  </a:cubicBezTo>
                  <a:cubicBezTo>
                    <a:pt x="134" y="433"/>
                    <a:pt x="163" y="551"/>
                    <a:pt x="202" y="566"/>
                  </a:cubicBezTo>
                  <a:cubicBezTo>
                    <a:pt x="213" y="600"/>
                    <a:pt x="223" y="591"/>
                    <a:pt x="204" y="645"/>
                  </a:cubicBezTo>
                  <a:cubicBezTo>
                    <a:pt x="201" y="654"/>
                    <a:pt x="148" y="656"/>
                    <a:pt x="144" y="663"/>
                  </a:cubicBezTo>
                  <a:cubicBezTo>
                    <a:pt x="8" y="609"/>
                    <a:pt x="0" y="161"/>
                    <a:pt x="78" y="42"/>
                  </a:cubicBezTo>
                  <a:cubicBezTo>
                    <a:pt x="108" y="39"/>
                    <a:pt x="191" y="0"/>
                    <a:pt x="201" y="3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0" name="Freeform 167">
              <a:extLst>
                <a:ext uri="{FF2B5EF4-FFF2-40B4-BE49-F238E27FC236}">
                  <a16:creationId xmlns:a16="http://schemas.microsoft.com/office/drawing/2014/main" id="{010CEDF7-ED82-D04C-4502-2EF218BF86F9}"/>
                </a:ext>
              </a:extLst>
            </p:cNvPr>
            <p:cNvSpPr>
              <a:spLocks/>
            </p:cNvSpPr>
            <p:nvPr/>
          </p:nvSpPr>
          <p:spPr bwMode="auto">
            <a:xfrm>
              <a:off x="-2444751" y="1990725"/>
              <a:ext cx="657225" cy="2489200"/>
            </a:xfrm>
            <a:custGeom>
              <a:avLst/>
              <a:gdLst>
                <a:gd name="T0" fmla="*/ 9 w 175"/>
                <a:gd name="T1" fmla="*/ 87 h 663"/>
                <a:gd name="T2" fmla="*/ 43 w 175"/>
                <a:gd name="T3" fmla="*/ 167 h 663"/>
                <a:gd name="T4" fmla="*/ 24 w 175"/>
                <a:gd name="T5" fmla="*/ 291 h 663"/>
                <a:gd name="T6" fmla="*/ 33 w 175"/>
                <a:gd name="T7" fmla="*/ 409 h 663"/>
                <a:gd name="T8" fmla="*/ 88 w 175"/>
                <a:gd name="T9" fmla="*/ 573 h 663"/>
                <a:gd name="T10" fmla="*/ 66 w 175"/>
                <a:gd name="T11" fmla="*/ 643 h 663"/>
                <a:gd name="T12" fmla="*/ 96 w 175"/>
                <a:gd name="T13" fmla="*/ 663 h 663"/>
                <a:gd name="T14" fmla="*/ 156 w 175"/>
                <a:gd name="T15" fmla="*/ 645 h 663"/>
                <a:gd name="T16" fmla="*/ 154 w 175"/>
                <a:gd name="T17" fmla="*/ 566 h 663"/>
                <a:gd name="T18" fmla="*/ 84 w 175"/>
                <a:gd name="T19" fmla="*/ 389 h 663"/>
                <a:gd name="T20" fmla="*/ 153 w 175"/>
                <a:gd name="T21" fmla="*/ 30 h 663"/>
                <a:gd name="T22" fmla="*/ 30 w 175"/>
                <a:gd name="T23" fmla="*/ 42 h 663"/>
                <a:gd name="T24" fmla="*/ 9 w 175"/>
                <a:gd name="T25" fmla="*/ 87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663">
                  <a:moveTo>
                    <a:pt x="9" y="87"/>
                  </a:moveTo>
                  <a:cubicBezTo>
                    <a:pt x="33" y="79"/>
                    <a:pt x="68" y="102"/>
                    <a:pt x="43" y="167"/>
                  </a:cubicBezTo>
                  <a:cubicBezTo>
                    <a:pt x="37" y="183"/>
                    <a:pt x="22" y="271"/>
                    <a:pt x="24" y="291"/>
                  </a:cubicBezTo>
                  <a:cubicBezTo>
                    <a:pt x="29" y="338"/>
                    <a:pt x="0" y="313"/>
                    <a:pt x="33" y="409"/>
                  </a:cubicBezTo>
                  <a:cubicBezTo>
                    <a:pt x="43" y="437"/>
                    <a:pt x="93" y="551"/>
                    <a:pt x="88" y="573"/>
                  </a:cubicBezTo>
                  <a:cubicBezTo>
                    <a:pt x="80" y="604"/>
                    <a:pt x="87" y="625"/>
                    <a:pt x="66" y="643"/>
                  </a:cubicBezTo>
                  <a:cubicBezTo>
                    <a:pt x="75" y="652"/>
                    <a:pt x="85" y="659"/>
                    <a:pt x="96" y="663"/>
                  </a:cubicBezTo>
                  <a:cubicBezTo>
                    <a:pt x="100" y="656"/>
                    <a:pt x="153" y="654"/>
                    <a:pt x="156" y="645"/>
                  </a:cubicBezTo>
                  <a:cubicBezTo>
                    <a:pt x="175" y="591"/>
                    <a:pt x="165" y="600"/>
                    <a:pt x="154" y="566"/>
                  </a:cubicBezTo>
                  <a:cubicBezTo>
                    <a:pt x="115" y="551"/>
                    <a:pt x="86" y="433"/>
                    <a:pt x="84" y="389"/>
                  </a:cubicBezTo>
                  <a:cubicBezTo>
                    <a:pt x="81" y="312"/>
                    <a:pt x="70" y="62"/>
                    <a:pt x="153" y="30"/>
                  </a:cubicBezTo>
                  <a:cubicBezTo>
                    <a:pt x="143" y="0"/>
                    <a:pt x="60" y="39"/>
                    <a:pt x="30" y="42"/>
                  </a:cubicBezTo>
                  <a:cubicBezTo>
                    <a:pt x="22" y="54"/>
                    <a:pt x="15" y="69"/>
                    <a:pt x="9" y="87"/>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1" name="Freeform 168">
              <a:extLst>
                <a:ext uri="{FF2B5EF4-FFF2-40B4-BE49-F238E27FC236}">
                  <a16:creationId xmlns:a16="http://schemas.microsoft.com/office/drawing/2014/main" id="{3A41D5F8-13FE-8FA0-332A-8575081EA204}"/>
                </a:ext>
              </a:extLst>
            </p:cNvPr>
            <p:cNvSpPr>
              <a:spLocks/>
            </p:cNvSpPr>
            <p:nvPr/>
          </p:nvSpPr>
          <p:spPr bwMode="auto">
            <a:xfrm>
              <a:off x="-3841751" y="2182812"/>
              <a:ext cx="593725" cy="2289175"/>
            </a:xfrm>
            <a:custGeom>
              <a:avLst/>
              <a:gdLst>
                <a:gd name="T0" fmla="*/ 158 w 158"/>
                <a:gd name="T1" fmla="*/ 25 h 610"/>
                <a:gd name="T2" fmla="*/ 90 w 158"/>
                <a:gd name="T3" fmla="*/ 374 h 610"/>
                <a:gd name="T4" fmla="*/ 140 w 158"/>
                <a:gd name="T5" fmla="*/ 603 h 610"/>
                <a:gd name="T6" fmla="*/ 70 w 158"/>
                <a:gd name="T7" fmla="*/ 584 h 610"/>
                <a:gd name="T8" fmla="*/ 71 w 158"/>
                <a:gd name="T9" fmla="*/ 87 h 610"/>
                <a:gd name="T10" fmla="*/ 158 w 158"/>
                <a:gd name="T11" fmla="*/ 25 h 610"/>
              </a:gdLst>
              <a:ahLst/>
              <a:cxnLst>
                <a:cxn ang="0">
                  <a:pos x="T0" y="T1"/>
                </a:cxn>
                <a:cxn ang="0">
                  <a:pos x="T2" y="T3"/>
                </a:cxn>
                <a:cxn ang="0">
                  <a:pos x="T4" y="T5"/>
                </a:cxn>
                <a:cxn ang="0">
                  <a:pos x="T6" y="T7"/>
                </a:cxn>
                <a:cxn ang="0">
                  <a:pos x="T8" y="T9"/>
                </a:cxn>
                <a:cxn ang="0">
                  <a:pos x="T10" y="T11"/>
                </a:cxn>
              </a:cxnLst>
              <a:rect l="0" t="0" r="r" b="b"/>
              <a:pathLst>
                <a:path w="158" h="610">
                  <a:moveTo>
                    <a:pt x="158" y="25"/>
                  </a:moveTo>
                  <a:cubicBezTo>
                    <a:pt x="114" y="92"/>
                    <a:pt x="89" y="308"/>
                    <a:pt x="90" y="374"/>
                  </a:cubicBezTo>
                  <a:cubicBezTo>
                    <a:pt x="93" y="501"/>
                    <a:pt x="98" y="503"/>
                    <a:pt x="140" y="603"/>
                  </a:cubicBezTo>
                  <a:cubicBezTo>
                    <a:pt x="143" y="610"/>
                    <a:pt x="73" y="578"/>
                    <a:pt x="70" y="584"/>
                  </a:cubicBezTo>
                  <a:cubicBezTo>
                    <a:pt x="0" y="545"/>
                    <a:pt x="12" y="189"/>
                    <a:pt x="71" y="87"/>
                  </a:cubicBezTo>
                  <a:cubicBezTo>
                    <a:pt x="94" y="85"/>
                    <a:pt x="150" y="0"/>
                    <a:pt x="158" y="2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2" name="Freeform 169">
              <a:extLst>
                <a:ext uri="{FF2B5EF4-FFF2-40B4-BE49-F238E27FC236}">
                  <a16:creationId xmlns:a16="http://schemas.microsoft.com/office/drawing/2014/main" id="{6404072E-F5B8-4F80-ECF2-A1BAFE548657}"/>
                </a:ext>
              </a:extLst>
            </p:cNvPr>
            <p:cNvSpPr>
              <a:spLocks noEditPoints="1"/>
            </p:cNvSpPr>
            <p:nvPr/>
          </p:nvSpPr>
          <p:spPr bwMode="auto">
            <a:xfrm>
              <a:off x="-2665413" y="3162300"/>
              <a:ext cx="663575" cy="593725"/>
            </a:xfrm>
            <a:custGeom>
              <a:avLst/>
              <a:gdLst>
                <a:gd name="T0" fmla="*/ 19 w 177"/>
                <a:gd name="T1" fmla="*/ 32 h 158"/>
                <a:gd name="T2" fmla="*/ 39 w 177"/>
                <a:gd name="T3" fmla="*/ 147 h 158"/>
                <a:gd name="T4" fmla="*/ 172 w 177"/>
                <a:gd name="T5" fmla="*/ 127 h 158"/>
                <a:gd name="T6" fmla="*/ 163 w 177"/>
                <a:gd name="T7" fmla="*/ 25 h 158"/>
                <a:gd name="T8" fmla="*/ 19 w 177"/>
                <a:gd name="T9" fmla="*/ 32 h 158"/>
                <a:gd name="T10" fmla="*/ 46 w 177"/>
                <a:gd name="T11" fmla="*/ 76 h 158"/>
                <a:gd name="T12" fmla="*/ 45 w 177"/>
                <a:gd name="T13" fmla="*/ 50 h 158"/>
                <a:gd name="T14" fmla="*/ 141 w 177"/>
                <a:gd name="T15" fmla="*/ 61 h 158"/>
                <a:gd name="T16" fmla="*/ 148 w 177"/>
                <a:gd name="T17" fmla="*/ 106 h 158"/>
                <a:gd name="T18" fmla="*/ 110 w 177"/>
                <a:gd name="T19" fmla="*/ 123 h 158"/>
                <a:gd name="T20" fmla="*/ 56 w 177"/>
                <a:gd name="T21" fmla="*/ 124 h 158"/>
                <a:gd name="T22" fmla="*/ 53 w 177"/>
                <a:gd name="T23" fmla="*/ 90 h 158"/>
                <a:gd name="T24" fmla="*/ 65 w 177"/>
                <a:gd name="T25" fmla="*/ 83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3"/>
                    <a:pt x="0" y="138"/>
                    <a:pt x="39" y="147"/>
                  </a:cubicBezTo>
                  <a:cubicBezTo>
                    <a:pt x="59" y="152"/>
                    <a:pt x="167" y="158"/>
                    <a:pt x="172" y="127"/>
                  </a:cubicBezTo>
                  <a:cubicBezTo>
                    <a:pt x="177" y="97"/>
                    <a:pt x="170" y="56"/>
                    <a:pt x="163" y="25"/>
                  </a:cubicBezTo>
                  <a:cubicBezTo>
                    <a:pt x="158" y="0"/>
                    <a:pt x="21" y="6"/>
                    <a:pt x="19" y="32"/>
                  </a:cubicBezTo>
                  <a:close/>
                  <a:moveTo>
                    <a:pt x="46" y="76"/>
                  </a:moveTo>
                  <a:cubicBezTo>
                    <a:pt x="46" y="67"/>
                    <a:pt x="44" y="59"/>
                    <a:pt x="45" y="50"/>
                  </a:cubicBezTo>
                  <a:cubicBezTo>
                    <a:pt x="46" y="37"/>
                    <a:pt x="130" y="22"/>
                    <a:pt x="141" y="61"/>
                  </a:cubicBezTo>
                  <a:cubicBezTo>
                    <a:pt x="146" y="79"/>
                    <a:pt x="146" y="88"/>
                    <a:pt x="148" y="106"/>
                  </a:cubicBezTo>
                  <a:cubicBezTo>
                    <a:pt x="149" y="125"/>
                    <a:pt x="124" y="120"/>
                    <a:pt x="110" y="123"/>
                  </a:cubicBezTo>
                  <a:cubicBezTo>
                    <a:pt x="102" y="125"/>
                    <a:pt x="65" y="126"/>
                    <a:pt x="56" y="124"/>
                  </a:cubicBezTo>
                  <a:cubicBezTo>
                    <a:pt x="47" y="122"/>
                    <a:pt x="43" y="92"/>
                    <a:pt x="53" y="90"/>
                  </a:cubicBezTo>
                  <a:cubicBezTo>
                    <a:pt x="54" y="90"/>
                    <a:pt x="74" y="87"/>
                    <a:pt x="65" y="83"/>
                  </a:cubicBezTo>
                  <a:cubicBezTo>
                    <a:pt x="57" y="79"/>
                    <a:pt x="48" y="86"/>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3" name="Freeform 170">
              <a:extLst>
                <a:ext uri="{FF2B5EF4-FFF2-40B4-BE49-F238E27FC236}">
                  <a16:creationId xmlns:a16="http://schemas.microsoft.com/office/drawing/2014/main" id="{D0EE8D15-CA96-FACD-7FF3-76831549840F}"/>
                </a:ext>
              </a:extLst>
            </p:cNvPr>
            <p:cNvSpPr>
              <a:spLocks/>
            </p:cNvSpPr>
            <p:nvPr/>
          </p:nvSpPr>
          <p:spPr bwMode="auto">
            <a:xfrm>
              <a:off x="-2368551" y="3098800"/>
              <a:ext cx="852488" cy="885825"/>
            </a:xfrm>
            <a:custGeom>
              <a:avLst/>
              <a:gdLst>
                <a:gd name="T0" fmla="*/ 142 w 227"/>
                <a:gd name="T1" fmla="*/ 18 h 236"/>
                <a:gd name="T2" fmla="*/ 50 w 227"/>
                <a:gd name="T3" fmla="*/ 188 h 236"/>
                <a:gd name="T4" fmla="*/ 166 w 227"/>
                <a:gd name="T5" fmla="*/ 225 h 236"/>
                <a:gd name="T6" fmla="*/ 210 w 227"/>
                <a:gd name="T7" fmla="*/ 197 h 236"/>
                <a:gd name="T8" fmla="*/ 142 w 227"/>
                <a:gd name="T9" fmla="*/ 22 h 236"/>
                <a:gd name="T10" fmla="*/ 142 w 227"/>
                <a:gd name="T11" fmla="*/ 18 h 236"/>
              </a:gdLst>
              <a:ahLst/>
              <a:cxnLst>
                <a:cxn ang="0">
                  <a:pos x="T0" y="T1"/>
                </a:cxn>
                <a:cxn ang="0">
                  <a:pos x="T2" y="T3"/>
                </a:cxn>
                <a:cxn ang="0">
                  <a:pos x="T4" y="T5"/>
                </a:cxn>
                <a:cxn ang="0">
                  <a:pos x="T6" y="T7"/>
                </a:cxn>
                <a:cxn ang="0">
                  <a:pos x="T8" y="T9"/>
                </a:cxn>
                <a:cxn ang="0">
                  <a:pos x="T10" y="T11"/>
                </a:cxn>
              </a:cxnLst>
              <a:rect l="0" t="0" r="r" b="b"/>
              <a:pathLst>
                <a:path w="227" h="236">
                  <a:moveTo>
                    <a:pt x="142" y="18"/>
                  </a:moveTo>
                  <a:cubicBezTo>
                    <a:pt x="47" y="0"/>
                    <a:pt x="0" y="115"/>
                    <a:pt x="50" y="188"/>
                  </a:cubicBezTo>
                  <a:cubicBezTo>
                    <a:pt x="83" y="236"/>
                    <a:pt x="98" y="236"/>
                    <a:pt x="166" y="225"/>
                  </a:cubicBezTo>
                  <a:cubicBezTo>
                    <a:pt x="170" y="225"/>
                    <a:pt x="227" y="209"/>
                    <a:pt x="210" y="197"/>
                  </a:cubicBezTo>
                  <a:cubicBezTo>
                    <a:pt x="154" y="155"/>
                    <a:pt x="138" y="90"/>
                    <a:pt x="142" y="22"/>
                  </a:cubicBezTo>
                  <a:cubicBezTo>
                    <a:pt x="143" y="20"/>
                    <a:pt x="143" y="18"/>
                    <a:pt x="142" y="18"/>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4" name="Freeform 171">
              <a:extLst>
                <a:ext uri="{FF2B5EF4-FFF2-40B4-BE49-F238E27FC236}">
                  <a16:creationId xmlns:a16="http://schemas.microsoft.com/office/drawing/2014/main" id="{99ECE554-DE42-D358-A88B-04FA4EA08A71}"/>
                </a:ext>
              </a:extLst>
            </p:cNvPr>
            <p:cNvSpPr>
              <a:spLocks/>
            </p:cNvSpPr>
            <p:nvPr/>
          </p:nvSpPr>
          <p:spPr bwMode="auto">
            <a:xfrm>
              <a:off x="-2541588" y="3244850"/>
              <a:ext cx="547688" cy="376238"/>
            </a:xfrm>
            <a:custGeom>
              <a:avLst/>
              <a:gdLst>
                <a:gd name="T0" fmla="*/ 117 w 146"/>
                <a:gd name="T1" fmla="*/ 6 h 100"/>
                <a:gd name="T2" fmla="*/ 4 w 146"/>
                <a:gd name="T3" fmla="*/ 61 h 100"/>
                <a:gd name="T4" fmla="*/ 45 w 146"/>
                <a:gd name="T5" fmla="*/ 90 h 100"/>
                <a:gd name="T6" fmla="*/ 106 w 146"/>
                <a:gd name="T7" fmla="*/ 79 h 100"/>
                <a:gd name="T8" fmla="*/ 117 w 146"/>
                <a:gd name="T9" fmla="*/ 6 h 100"/>
              </a:gdLst>
              <a:ahLst/>
              <a:cxnLst>
                <a:cxn ang="0">
                  <a:pos x="T0" y="T1"/>
                </a:cxn>
                <a:cxn ang="0">
                  <a:pos x="T2" y="T3"/>
                </a:cxn>
                <a:cxn ang="0">
                  <a:pos x="T4" y="T5"/>
                </a:cxn>
                <a:cxn ang="0">
                  <a:pos x="T6" y="T7"/>
                </a:cxn>
                <a:cxn ang="0">
                  <a:pos x="T8" y="T9"/>
                </a:cxn>
              </a:cxnLst>
              <a:rect l="0" t="0" r="r" b="b"/>
              <a:pathLst>
                <a:path w="146" h="100">
                  <a:moveTo>
                    <a:pt x="117" y="6"/>
                  </a:moveTo>
                  <a:cubicBezTo>
                    <a:pt x="93" y="0"/>
                    <a:pt x="7" y="24"/>
                    <a:pt x="4" y="61"/>
                  </a:cubicBezTo>
                  <a:cubicBezTo>
                    <a:pt x="0" y="100"/>
                    <a:pt x="19" y="90"/>
                    <a:pt x="45" y="90"/>
                  </a:cubicBezTo>
                  <a:cubicBezTo>
                    <a:pt x="45" y="90"/>
                    <a:pt x="105" y="79"/>
                    <a:pt x="106" y="79"/>
                  </a:cubicBezTo>
                  <a:cubicBezTo>
                    <a:pt x="128" y="72"/>
                    <a:pt x="146" y="14"/>
                    <a:pt x="117" y="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5" name="Freeform 172">
              <a:extLst>
                <a:ext uri="{FF2B5EF4-FFF2-40B4-BE49-F238E27FC236}">
                  <a16:creationId xmlns:a16="http://schemas.microsoft.com/office/drawing/2014/main" id="{4FBA2F5D-0E47-50B7-051C-A55EE324A32D}"/>
                </a:ext>
              </a:extLst>
            </p:cNvPr>
            <p:cNvSpPr>
              <a:spLocks/>
            </p:cNvSpPr>
            <p:nvPr/>
          </p:nvSpPr>
          <p:spPr bwMode="auto">
            <a:xfrm>
              <a:off x="-3668713" y="2249487"/>
              <a:ext cx="417513" cy="2222500"/>
            </a:xfrm>
            <a:custGeom>
              <a:avLst/>
              <a:gdLst>
                <a:gd name="T0" fmla="*/ 108 w 111"/>
                <a:gd name="T1" fmla="*/ 1 h 592"/>
                <a:gd name="T2" fmla="*/ 84 w 111"/>
                <a:gd name="T3" fmla="*/ 0 h 592"/>
                <a:gd name="T4" fmla="*/ 44 w 111"/>
                <a:gd name="T5" fmla="*/ 3 h 592"/>
                <a:gd name="T6" fmla="*/ 12 w 111"/>
                <a:gd name="T7" fmla="*/ 98 h 592"/>
                <a:gd name="T8" fmla="*/ 4 w 111"/>
                <a:gd name="T9" fmla="*/ 338 h 592"/>
                <a:gd name="T10" fmla="*/ 24 w 111"/>
                <a:gd name="T11" fmla="*/ 531 h 592"/>
                <a:gd name="T12" fmla="*/ 16 w 111"/>
                <a:gd name="T13" fmla="*/ 560 h 592"/>
                <a:gd name="T14" fmla="*/ 24 w 111"/>
                <a:gd name="T15" fmla="*/ 566 h 592"/>
                <a:gd name="T16" fmla="*/ 94 w 111"/>
                <a:gd name="T17" fmla="*/ 585 h 592"/>
                <a:gd name="T18" fmla="*/ 44 w 111"/>
                <a:gd name="T19" fmla="*/ 356 h 592"/>
                <a:gd name="T20" fmla="*/ 108 w 111"/>
                <a:gd name="T21" fmla="*/ 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592">
                  <a:moveTo>
                    <a:pt x="108" y="1"/>
                  </a:moveTo>
                  <a:cubicBezTo>
                    <a:pt x="84" y="0"/>
                    <a:pt x="84" y="0"/>
                    <a:pt x="84" y="0"/>
                  </a:cubicBezTo>
                  <a:cubicBezTo>
                    <a:pt x="68" y="6"/>
                    <a:pt x="57" y="1"/>
                    <a:pt x="44" y="3"/>
                  </a:cubicBezTo>
                  <a:cubicBezTo>
                    <a:pt x="39" y="11"/>
                    <a:pt x="16" y="87"/>
                    <a:pt x="12" y="98"/>
                  </a:cubicBezTo>
                  <a:cubicBezTo>
                    <a:pt x="28" y="156"/>
                    <a:pt x="0" y="268"/>
                    <a:pt x="4" y="338"/>
                  </a:cubicBezTo>
                  <a:cubicBezTo>
                    <a:pt x="4" y="348"/>
                    <a:pt x="13" y="459"/>
                    <a:pt x="24" y="531"/>
                  </a:cubicBezTo>
                  <a:cubicBezTo>
                    <a:pt x="27" y="546"/>
                    <a:pt x="22" y="555"/>
                    <a:pt x="16" y="560"/>
                  </a:cubicBezTo>
                  <a:cubicBezTo>
                    <a:pt x="19" y="562"/>
                    <a:pt x="21" y="565"/>
                    <a:pt x="24" y="566"/>
                  </a:cubicBezTo>
                  <a:cubicBezTo>
                    <a:pt x="27" y="560"/>
                    <a:pt x="97" y="592"/>
                    <a:pt x="94" y="585"/>
                  </a:cubicBezTo>
                  <a:cubicBezTo>
                    <a:pt x="52" y="485"/>
                    <a:pt x="48" y="483"/>
                    <a:pt x="44" y="356"/>
                  </a:cubicBezTo>
                  <a:cubicBezTo>
                    <a:pt x="36" y="71"/>
                    <a:pt x="111" y="2"/>
                    <a:pt x="108" y="1"/>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6" name="Freeform 173">
              <a:extLst>
                <a:ext uri="{FF2B5EF4-FFF2-40B4-BE49-F238E27FC236}">
                  <a16:creationId xmlns:a16="http://schemas.microsoft.com/office/drawing/2014/main" id="{FEAA7F4B-C1DF-3EF4-6574-2798EE50FE15}"/>
                </a:ext>
              </a:extLst>
            </p:cNvPr>
            <p:cNvSpPr>
              <a:spLocks/>
            </p:cNvSpPr>
            <p:nvPr/>
          </p:nvSpPr>
          <p:spPr bwMode="auto">
            <a:xfrm>
              <a:off x="-2455863" y="3514725"/>
              <a:ext cx="488950" cy="473075"/>
            </a:xfrm>
            <a:custGeom>
              <a:avLst/>
              <a:gdLst>
                <a:gd name="T0" fmla="*/ 100 w 130"/>
                <a:gd name="T1" fmla="*/ 1 h 126"/>
                <a:gd name="T2" fmla="*/ 8 w 130"/>
                <a:gd name="T3" fmla="*/ 88 h 126"/>
                <a:gd name="T4" fmla="*/ 57 w 130"/>
                <a:gd name="T5" fmla="*/ 103 h 126"/>
                <a:gd name="T6" fmla="*/ 111 w 130"/>
                <a:gd name="T7" fmla="*/ 73 h 126"/>
                <a:gd name="T8" fmla="*/ 100 w 130"/>
                <a:gd name="T9" fmla="*/ 1 h 126"/>
              </a:gdLst>
              <a:ahLst/>
              <a:cxnLst>
                <a:cxn ang="0">
                  <a:pos x="T0" y="T1"/>
                </a:cxn>
                <a:cxn ang="0">
                  <a:pos x="T2" y="T3"/>
                </a:cxn>
                <a:cxn ang="0">
                  <a:pos x="T4" y="T5"/>
                </a:cxn>
                <a:cxn ang="0">
                  <a:pos x="T6" y="T7"/>
                </a:cxn>
                <a:cxn ang="0">
                  <a:pos x="T8" y="T9"/>
                </a:cxn>
              </a:cxnLst>
              <a:rect l="0" t="0" r="r" b="b"/>
              <a:pathLst>
                <a:path w="130" h="126">
                  <a:moveTo>
                    <a:pt x="100" y="1"/>
                  </a:moveTo>
                  <a:cubicBezTo>
                    <a:pt x="75" y="2"/>
                    <a:pt x="0" y="52"/>
                    <a:pt x="8" y="88"/>
                  </a:cubicBezTo>
                  <a:cubicBezTo>
                    <a:pt x="17" y="126"/>
                    <a:pt x="32" y="111"/>
                    <a:pt x="57" y="103"/>
                  </a:cubicBezTo>
                  <a:cubicBezTo>
                    <a:pt x="57" y="103"/>
                    <a:pt x="110" y="74"/>
                    <a:pt x="111" y="73"/>
                  </a:cubicBezTo>
                  <a:cubicBezTo>
                    <a:pt x="130" y="60"/>
                    <a:pt x="129" y="0"/>
                    <a:pt x="100"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7" name="Freeform 174">
              <a:extLst>
                <a:ext uri="{FF2B5EF4-FFF2-40B4-BE49-F238E27FC236}">
                  <a16:creationId xmlns:a16="http://schemas.microsoft.com/office/drawing/2014/main" id="{F4E1116C-2B10-9F5C-8CB4-86BA870889E7}"/>
                </a:ext>
              </a:extLst>
            </p:cNvPr>
            <p:cNvSpPr>
              <a:spLocks/>
            </p:cNvSpPr>
            <p:nvPr/>
          </p:nvSpPr>
          <p:spPr bwMode="auto">
            <a:xfrm>
              <a:off x="-2065338" y="3165475"/>
              <a:ext cx="514350" cy="887413"/>
            </a:xfrm>
            <a:custGeom>
              <a:avLst/>
              <a:gdLst>
                <a:gd name="T0" fmla="*/ 73 w 137"/>
                <a:gd name="T1" fmla="*/ 71 h 236"/>
                <a:gd name="T2" fmla="*/ 57 w 137"/>
                <a:gd name="T3" fmla="*/ 0 h 236"/>
                <a:gd name="T4" fmla="*/ 48 w 137"/>
                <a:gd name="T5" fmla="*/ 196 h 236"/>
                <a:gd name="T6" fmla="*/ 137 w 137"/>
                <a:gd name="T7" fmla="*/ 179 h 236"/>
                <a:gd name="T8" fmla="*/ 73 w 137"/>
                <a:gd name="T9" fmla="*/ 71 h 236"/>
              </a:gdLst>
              <a:ahLst/>
              <a:cxnLst>
                <a:cxn ang="0">
                  <a:pos x="T0" y="T1"/>
                </a:cxn>
                <a:cxn ang="0">
                  <a:pos x="T2" y="T3"/>
                </a:cxn>
                <a:cxn ang="0">
                  <a:pos x="T4" y="T5"/>
                </a:cxn>
                <a:cxn ang="0">
                  <a:pos x="T6" y="T7"/>
                </a:cxn>
                <a:cxn ang="0">
                  <a:pos x="T8" y="T9"/>
                </a:cxn>
              </a:cxnLst>
              <a:rect l="0" t="0" r="r" b="b"/>
              <a:pathLst>
                <a:path w="137" h="236">
                  <a:moveTo>
                    <a:pt x="73" y="71"/>
                  </a:moveTo>
                  <a:cubicBezTo>
                    <a:pt x="57" y="0"/>
                    <a:pt x="57" y="0"/>
                    <a:pt x="57" y="0"/>
                  </a:cubicBezTo>
                  <a:cubicBezTo>
                    <a:pt x="0" y="38"/>
                    <a:pt x="50" y="146"/>
                    <a:pt x="48" y="196"/>
                  </a:cubicBezTo>
                  <a:cubicBezTo>
                    <a:pt x="45" y="236"/>
                    <a:pt x="116" y="202"/>
                    <a:pt x="137" y="179"/>
                  </a:cubicBezTo>
                  <a:lnTo>
                    <a:pt x="73" y="71"/>
                  </a:ln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8" name="Freeform 175">
              <a:extLst>
                <a:ext uri="{FF2B5EF4-FFF2-40B4-BE49-F238E27FC236}">
                  <a16:creationId xmlns:a16="http://schemas.microsoft.com/office/drawing/2014/main" id="{8EABC751-19AE-7A1E-3252-B6614CDB5E23}"/>
                </a:ext>
              </a:extLst>
            </p:cNvPr>
            <p:cNvSpPr>
              <a:spLocks/>
            </p:cNvSpPr>
            <p:nvPr/>
          </p:nvSpPr>
          <p:spPr bwMode="auto">
            <a:xfrm>
              <a:off x="-5133976" y="2609850"/>
              <a:ext cx="327025" cy="585788"/>
            </a:xfrm>
            <a:custGeom>
              <a:avLst/>
              <a:gdLst>
                <a:gd name="T0" fmla="*/ 77 w 87"/>
                <a:gd name="T1" fmla="*/ 129 h 156"/>
                <a:gd name="T2" fmla="*/ 38 w 87"/>
                <a:gd name="T3" fmla="*/ 9 h 156"/>
                <a:gd name="T4" fmla="*/ 4 w 87"/>
                <a:gd name="T5" fmla="*/ 45 h 156"/>
                <a:gd name="T6" fmla="*/ 7 w 87"/>
                <a:gd name="T7" fmla="*/ 108 h 156"/>
                <a:gd name="T8" fmla="*/ 77 w 87"/>
                <a:gd name="T9" fmla="*/ 129 h 156"/>
              </a:gdLst>
              <a:ahLst/>
              <a:cxnLst>
                <a:cxn ang="0">
                  <a:pos x="T0" y="T1"/>
                </a:cxn>
                <a:cxn ang="0">
                  <a:pos x="T2" y="T3"/>
                </a:cxn>
                <a:cxn ang="0">
                  <a:pos x="T4" y="T5"/>
                </a:cxn>
                <a:cxn ang="0">
                  <a:pos x="T6" y="T7"/>
                </a:cxn>
                <a:cxn ang="0">
                  <a:pos x="T8" y="T9"/>
                </a:cxn>
              </a:cxnLst>
              <a:rect l="0" t="0" r="r" b="b"/>
              <a:pathLst>
                <a:path w="87" h="156">
                  <a:moveTo>
                    <a:pt x="77" y="129"/>
                  </a:moveTo>
                  <a:cubicBezTo>
                    <a:pt x="87" y="106"/>
                    <a:pt x="74" y="17"/>
                    <a:pt x="38" y="9"/>
                  </a:cubicBezTo>
                  <a:cubicBezTo>
                    <a:pt x="0" y="0"/>
                    <a:pt x="7" y="20"/>
                    <a:pt x="4" y="45"/>
                  </a:cubicBezTo>
                  <a:cubicBezTo>
                    <a:pt x="4" y="46"/>
                    <a:pt x="6" y="107"/>
                    <a:pt x="7" y="108"/>
                  </a:cubicBezTo>
                  <a:cubicBezTo>
                    <a:pt x="10" y="130"/>
                    <a:pt x="65" y="156"/>
                    <a:pt x="77" y="1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9" name="Freeform 176">
              <a:extLst>
                <a:ext uri="{FF2B5EF4-FFF2-40B4-BE49-F238E27FC236}">
                  <a16:creationId xmlns:a16="http://schemas.microsoft.com/office/drawing/2014/main" id="{3A2224D1-73C2-9473-0622-27A857597889}"/>
                </a:ext>
              </a:extLst>
            </p:cNvPr>
            <p:cNvSpPr>
              <a:spLocks/>
            </p:cNvSpPr>
            <p:nvPr/>
          </p:nvSpPr>
          <p:spPr bwMode="auto">
            <a:xfrm>
              <a:off x="-4897438" y="2978150"/>
              <a:ext cx="236538" cy="866775"/>
            </a:xfrm>
            <a:custGeom>
              <a:avLst/>
              <a:gdLst>
                <a:gd name="T0" fmla="*/ 50 w 63"/>
                <a:gd name="T1" fmla="*/ 0 h 231"/>
                <a:gd name="T2" fmla="*/ 1 w 63"/>
                <a:gd name="T3" fmla="*/ 104 h 231"/>
                <a:gd name="T4" fmla="*/ 27 w 63"/>
                <a:gd name="T5" fmla="*/ 209 h 231"/>
                <a:gd name="T6" fmla="*/ 55 w 63"/>
                <a:gd name="T7" fmla="*/ 222 h 231"/>
                <a:gd name="T8" fmla="*/ 32 w 63"/>
                <a:gd name="T9" fmla="*/ 125 h 231"/>
                <a:gd name="T10" fmla="*/ 45 w 63"/>
                <a:gd name="T11" fmla="*/ 46 h 231"/>
                <a:gd name="T12" fmla="*/ 62 w 63"/>
                <a:gd name="T13" fmla="*/ 8 h 231"/>
                <a:gd name="T14" fmla="*/ 50 w 63"/>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31">
                  <a:moveTo>
                    <a:pt x="50" y="0"/>
                  </a:moveTo>
                  <a:cubicBezTo>
                    <a:pt x="25" y="25"/>
                    <a:pt x="0" y="68"/>
                    <a:pt x="1" y="104"/>
                  </a:cubicBezTo>
                  <a:cubicBezTo>
                    <a:pt x="4" y="152"/>
                    <a:pt x="6" y="167"/>
                    <a:pt x="27" y="209"/>
                  </a:cubicBezTo>
                  <a:cubicBezTo>
                    <a:pt x="30" y="216"/>
                    <a:pt x="47" y="231"/>
                    <a:pt x="55" y="222"/>
                  </a:cubicBezTo>
                  <a:cubicBezTo>
                    <a:pt x="60" y="217"/>
                    <a:pt x="33" y="148"/>
                    <a:pt x="32" y="125"/>
                  </a:cubicBezTo>
                  <a:cubicBezTo>
                    <a:pt x="31" y="99"/>
                    <a:pt x="37" y="71"/>
                    <a:pt x="45" y="46"/>
                  </a:cubicBezTo>
                  <a:cubicBezTo>
                    <a:pt x="48" y="35"/>
                    <a:pt x="62" y="10"/>
                    <a:pt x="62" y="8"/>
                  </a:cubicBezTo>
                  <a:cubicBezTo>
                    <a:pt x="63" y="3"/>
                    <a:pt x="51" y="0"/>
                    <a:pt x="50" y="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0" name="Freeform 177">
              <a:extLst>
                <a:ext uri="{FF2B5EF4-FFF2-40B4-BE49-F238E27FC236}">
                  <a16:creationId xmlns:a16="http://schemas.microsoft.com/office/drawing/2014/main" id="{484A15FB-9371-4F40-02B0-BE2A40EF2BF1}"/>
                </a:ext>
              </a:extLst>
            </p:cNvPr>
            <p:cNvSpPr>
              <a:spLocks/>
            </p:cNvSpPr>
            <p:nvPr/>
          </p:nvSpPr>
          <p:spPr bwMode="auto">
            <a:xfrm>
              <a:off x="-1889126" y="3098800"/>
              <a:ext cx="508000" cy="825500"/>
            </a:xfrm>
            <a:custGeom>
              <a:avLst/>
              <a:gdLst>
                <a:gd name="T0" fmla="*/ 11 w 135"/>
                <a:gd name="T1" fmla="*/ 5 h 220"/>
                <a:gd name="T2" fmla="*/ 21 w 135"/>
                <a:gd name="T3" fmla="*/ 127 h 220"/>
                <a:gd name="T4" fmla="*/ 100 w 135"/>
                <a:gd name="T5" fmla="*/ 210 h 220"/>
                <a:gd name="T6" fmla="*/ 133 w 135"/>
                <a:gd name="T7" fmla="*/ 207 h 220"/>
                <a:gd name="T8" fmla="*/ 60 w 135"/>
                <a:gd name="T9" fmla="*/ 130 h 220"/>
                <a:gd name="T10" fmla="*/ 30 w 135"/>
                <a:gd name="T11" fmla="*/ 50 h 220"/>
                <a:gd name="T12" fmla="*/ 25 w 135"/>
                <a:gd name="T13" fmla="*/ 5 h 220"/>
                <a:gd name="T14" fmla="*/ 11 w 135"/>
                <a:gd name="T15" fmla="*/ 5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220">
                  <a:moveTo>
                    <a:pt x="11" y="5"/>
                  </a:moveTo>
                  <a:cubicBezTo>
                    <a:pt x="1" y="41"/>
                    <a:pt x="0" y="94"/>
                    <a:pt x="21" y="127"/>
                  </a:cubicBezTo>
                  <a:cubicBezTo>
                    <a:pt x="48" y="170"/>
                    <a:pt x="58" y="182"/>
                    <a:pt x="100" y="210"/>
                  </a:cubicBezTo>
                  <a:cubicBezTo>
                    <a:pt x="107" y="215"/>
                    <a:pt x="130" y="220"/>
                    <a:pt x="133" y="207"/>
                  </a:cubicBezTo>
                  <a:cubicBezTo>
                    <a:pt x="135" y="200"/>
                    <a:pt x="73" y="151"/>
                    <a:pt x="60" y="130"/>
                  </a:cubicBezTo>
                  <a:cubicBezTo>
                    <a:pt x="45" y="107"/>
                    <a:pt x="35" y="77"/>
                    <a:pt x="30" y="50"/>
                  </a:cubicBezTo>
                  <a:cubicBezTo>
                    <a:pt x="27" y="38"/>
                    <a:pt x="26" y="7"/>
                    <a:pt x="25" y="5"/>
                  </a:cubicBezTo>
                  <a:cubicBezTo>
                    <a:pt x="24" y="0"/>
                    <a:pt x="11" y="3"/>
                    <a:pt x="11" y="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1" name="Freeform 178">
              <a:extLst>
                <a:ext uri="{FF2B5EF4-FFF2-40B4-BE49-F238E27FC236}">
                  <a16:creationId xmlns:a16="http://schemas.microsoft.com/office/drawing/2014/main" id="{4413A9B5-E77E-5330-A3C2-AB6F3733C560}"/>
                </a:ext>
              </a:extLst>
            </p:cNvPr>
            <p:cNvSpPr>
              <a:spLocks noEditPoints="1"/>
            </p:cNvSpPr>
            <p:nvPr/>
          </p:nvSpPr>
          <p:spPr bwMode="auto">
            <a:xfrm>
              <a:off x="-2665413" y="2389187"/>
              <a:ext cx="663575" cy="592138"/>
            </a:xfrm>
            <a:custGeom>
              <a:avLst/>
              <a:gdLst>
                <a:gd name="T0" fmla="*/ 19 w 177"/>
                <a:gd name="T1" fmla="*/ 32 h 158"/>
                <a:gd name="T2" fmla="*/ 39 w 177"/>
                <a:gd name="T3" fmla="*/ 147 h 158"/>
                <a:gd name="T4" fmla="*/ 172 w 177"/>
                <a:gd name="T5" fmla="*/ 127 h 158"/>
                <a:gd name="T6" fmla="*/ 163 w 177"/>
                <a:gd name="T7" fmla="*/ 24 h 158"/>
                <a:gd name="T8" fmla="*/ 19 w 177"/>
                <a:gd name="T9" fmla="*/ 32 h 158"/>
                <a:gd name="T10" fmla="*/ 46 w 177"/>
                <a:gd name="T11" fmla="*/ 76 h 158"/>
                <a:gd name="T12" fmla="*/ 45 w 177"/>
                <a:gd name="T13" fmla="*/ 50 h 158"/>
                <a:gd name="T14" fmla="*/ 141 w 177"/>
                <a:gd name="T15" fmla="*/ 60 h 158"/>
                <a:gd name="T16" fmla="*/ 148 w 177"/>
                <a:gd name="T17" fmla="*/ 106 h 158"/>
                <a:gd name="T18" fmla="*/ 110 w 177"/>
                <a:gd name="T19" fmla="*/ 123 h 158"/>
                <a:gd name="T20" fmla="*/ 56 w 177"/>
                <a:gd name="T21" fmla="*/ 123 h 158"/>
                <a:gd name="T22" fmla="*/ 53 w 177"/>
                <a:gd name="T23" fmla="*/ 90 h 158"/>
                <a:gd name="T24" fmla="*/ 65 w 177"/>
                <a:gd name="T25" fmla="*/ 82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2"/>
                    <a:pt x="0" y="137"/>
                    <a:pt x="39" y="147"/>
                  </a:cubicBezTo>
                  <a:cubicBezTo>
                    <a:pt x="59" y="152"/>
                    <a:pt x="167" y="158"/>
                    <a:pt x="172" y="127"/>
                  </a:cubicBezTo>
                  <a:cubicBezTo>
                    <a:pt x="177" y="97"/>
                    <a:pt x="170" y="55"/>
                    <a:pt x="163" y="24"/>
                  </a:cubicBezTo>
                  <a:cubicBezTo>
                    <a:pt x="158" y="0"/>
                    <a:pt x="21" y="5"/>
                    <a:pt x="19" y="32"/>
                  </a:cubicBezTo>
                  <a:close/>
                  <a:moveTo>
                    <a:pt x="46" y="76"/>
                  </a:moveTo>
                  <a:cubicBezTo>
                    <a:pt x="46" y="67"/>
                    <a:pt x="44" y="58"/>
                    <a:pt x="45" y="50"/>
                  </a:cubicBezTo>
                  <a:cubicBezTo>
                    <a:pt x="46" y="36"/>
                    <a:pt x="130" y="22"/>
                    <a:pt x="141" y="60"/>
                  </a:cubicBezTo>
                  <a:cubicBezTo>
                    <a:pt x="146" y="79"/>
                    <a:pt x="146" y="87"/>
                    <a:pt x="148" y="106"/>
                  </a:cubicBezTo>
                  <a:cubicBezTo>
                    <a:pt x="149" y="124"/>
                    <a:pt x="124" y="120"/>
                    <a:pt x="110" y="123"/>
                  </a:cubicBezTo>
                  <a:cubicBezTo>
                    <a:pt x="102" y="125"/>
                    <a:pt x="65" y="125"/>
                    <a:pt x="56" y="123"/>
                  </a:cubicBezTo>
                  <a:cubicBezTo>
                    <a:pt x="47" y="121"/>
                    <a:pt x="43" y="92"/>
                    <a:pt x="53" y="90"/>
                  </a:cubicBezTo>
                  <a:cubicBezTo>
                    <a:pt x="54" y="89"/>
                    <a:pt x="74" y="87"/>
                    <a:pt x="65" y="82"/>
                  </a:cubicBezTo>
                  <a:cubicBezTo>
                    <a:pt x="57" y="79"/>
                    <a:pt x="48" y="85"/>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2" name="Freeform 179">
              <a:extLst>
                <a:ext uri="{FF2B5EF4-FFF2-40B4-BE49-F238E27FC236}">
                  <a16:creationId xmlns:a16="http://schemas.microsoft.com/office/drawing/2014/main" id="{5BA0FCC9-8CD6-3630-6A68-6585D9E7CF45}"/>
                </a:ext>
              </a:extLst>
            </p:cNvPr>
            <p:cNvSpPr>
              <a:spLocks noEditPoints="1"/>
            </p:cNvSpPr>
            <p:nvPr/>
          </p:nvSpPr>
          <p:spPr bwMode="auto">
            <a:xfrm>
              <a:off x="-3778251" y="2617787"/>
              <a:ext cx="425450" cy="420688"/>
            </a:xfrm>
            <a:custGeom>
              <a:avLst/>
              <a:gdLst>
                <a:gd name="T0" fmla="*/ 86 w 113"/>
                <a:gd name="T1" fmla="*/ 97 h 112"/>
                <a:gd name="T2" fmla="*/ 92 w 113"/>
                <a:gd name="T3" fmla="*/ 27 h 112"/>
                <a:gd name="T4" fmla="*/ 11 w 113"/>
                <a:gd name="T5" fmla="*/ 17 h 112"/>
                <a:gd name="T6" fmla="*/ 0 w 113"/>
                <a:gd name="T7" fmla="*/ 79 h 112"/>
                <a:gd name="T8" fmla="*/ 86 w 113"/>
                <a:gd name="T9" fmla="*/ 97 h 112"/>
                <a:gd name="T10" fmla="*/ 76 w 113"/>
                <a:gd name="T11" fmla="*/ 67 h 112"/>
                <a:gd name="T12" fmla="*/ 73 w 113"/>
                <a:gd name="T13" fmla="*/ 82 h 112"/>
                <a:gd name="T14" fmla="*/ 19 w 113"/>
                <a:gd name="T15" fmla="*/ 61 h 112"/>
                <a:gd name="T16" fmla="*/ 22 w 113"/>
                <a:gd name="T17" fmla="*/ 34 h 112"/>
                <a:gd name="T18" fmla="*/ 47 w 113"/>
                <a:gd name="T19" fmla="*/ 29 h 112"/>
                <a:gd name="T20" fmla="*/ 78 w 113"/>
                <a:gd name="T21" fmla="*/ 38 h 112"/>
                <a:gd name="T22" fmla="*/ 75 w 113"/>
                <a:gd name="T23" fmla="*/ 58 h 112"/>
                <a:gd name="T24" fmla="*/ 67 w 113"/>
                <a:gd name="T25" fmla="*/ 60 h 112"/>
                <a:gd name="T26" fmla="*/ 76 w 113"/>
                <a:gd name="T27" fmla="*/ 6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112">
                  <a:moveTo>
                    <a:pt x="86" y="97"/>
                  </a:moveTo>
                  <a:cubicBezTo>
                    <a:pt x="93" y="80"/>
                    <a:pt x="113" y="38"/>
                    <a:pt x="92" y="27"/>
                  </a:cubicBezTo>
                  <a:cubicBezTo>
                    <a:pt x="81" y="20"/>
                    <a:pt x="19" y="0"/>
                    <a:pt x="11" y="17"/>
                  </a:cubicBezTo>
                  <a:cubicBezTo>
                    <a:pt x="3" y="34"/>
                    <a:pt x="1" y="60"/>
                    <a:pt x="0" y="79"/>
                  </a:cubicBezTo>
                  <a:cubicBezTo>
                    <a:pt x="0" y="94"/>
                    <a:pt x="80" y="112"/>
                    <a:pt x="86" y="97"/>
                  </a:cubicBezTo>
                  <a:close/>
                  <a:moveTo>
                    <a:pt x="76" y="67"/>
                  </a:moveTo>
                  <a:cubicBezTo>
                    <a:pt x="75" y="72"/>
                    <a:pt x="75" y="78"/>
                    <a:pt x="73" y="82"/>
                  </a:cubicBezTo>
                  <a:cubicBezTo>
                    <a:pt x="71" y="90"/>
                    <a:pt x="19" y="86"/>
                    <a:pt x="19" y="61"/>
                  </a:cubicBezTo>
                  <a:cubicBezTo>
                    <a:pt x="19" y="49"/>
                    <a:pt x="20" y="45"/>
                    <a:pt x="22" y="34"/>
                  </a:cubicBezTo>
                  <a:cubicBezTo>
                    <a:pt x="24" y="23"/>
                    <a:pt x="38" y="29"/>
                    <a:pt x="47" y="29"/>
                  </a:cubicBezTo>
                  <a:cubicBezTo>
                    <a:pt x="52" y="30"/>
                    <a:pt x="73" y="35"/>
                    <a:pt x="78" y="38"/>
                  </a:cubicBezTo>
                  <a:cubicBezTo>
                    <a:pt x="83" y="40"/>
                    <a:pt x="81" y="58"/>
                    <a:pt x="75" y="58"/>
                  </a:cubicBezTo>
                  <a:cubicBezTo>
                    <a:pt x="74" y="58"/>
                    <a:pt x="62" y="56"/>
                    <a:pt x="67" y="60"/>
                  </a:cubicBezTo>
                  <a:cubicBezTo>
                    <a:pt x="71" y="64"/>
                    <a:pt x="77" y="61"/>
                    <a:pt x="76" y="6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3" name="Freeform 180">
              <a:extLst>
                <a:ext uri="{FF2B5EF4-FFF2-40B4-BE49-F238E27FC236}">
                  <a16:creationId xmlns:a16="http://schemas.microsoft.com/office/drawing/2014/main" id="{38BF3A78-ADE9-54DE-1B7B-9EF5A4B8BCEB}"/>
                </a:ext>
              </a:extLst>
            </p:cNvPr>
            <p:cNvSpPr>
              <a:spLocks noEditPoints="1"/>
            </p:cNvSpPr>
            <p:nvPr/>
          </p:nvSpPr>
          <p:spPr bwMode="auto">
            <a:xfrm>
              <a:off x="-3844926" y="3241675"/>
              <a:ext cx="404813" cy="363538"/>
            </a:xfrm>
            <a:custGeom>
              <a:avLst/>
              <a:gdLst>
                <a:gd name="T0" fmla="*/ 93 w 108"/>
                <a:gd name="T1" fmla="*/ 81 h 97"/>
                <a:gd name="T2" fmla="*/ 85 w 108"/>
                <a:gd name="T3" fmla="*/ 11 h 97"/>
                <a:gd name="T4" fmla="*/ 4 w 108"/>
                <a:gd name="T5" fmla="*/ 18 h 97"/>
                <a:gd name="T6" fmla="*/ 6 w 108"/>
                <a:gd name="T7" fmla="*/ 81 h 97"/>
                <a:gd name="T8" fmla="*/ 93 w 108"/>
                <a:gd name="T9" fmla="*/ 81 h 97"/>
                <a:gd name="T10" fmla="*/ 78 w 108"/>
                <a:gd name="T11" fmla="*/ 54 h 97"/>
                <a:gd name="T12" fmla="*/ 78 w 108"/>
                <a:gd name="T13" fmla="*/ 69 h 97"/>
                <a:gd name="T14" fmla="*/ 20 w 108"/>
                <a:gd name="T15" fmla="*/ 60 h 97"/>
                <a:gd name="T16" fmla="*/ 18 w 108"/>
                <a:gd name="T17" fmla="*/ 32 h 97"/>
                <a:gd name="T18" fmla="*/ 41 w 108"/>
                <a:gd name="T19" fmla="*/ 23 h 97"/>
                <a:gd name="T20" fmla="*/ 74 w 108"/>
                <a:gd name="T21" fmla="*/ 24 h 97"/>
                <a:gd name="T22" fmla="*/ 75 w 108"/>
                <a:gd name="T23" fmla="*/ 45 h 97"/>
                <a:gd name="T24" fmla="*/ 67 w 108"/>
                <a:gd name="T25" fmla="*/ 49 h 97"/>
                <a:gd name="T26" fmla="*/ 78 w 108"/>
                <a:gd name="T27" fmla="*/ 5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97">
                  <a:moveTo>
                    <a:pt x="93" y="81"/>
                  </a:moveTo>
                  <a:cubicBezTo>
                    <a:pt x="96" y="63"/>
                    <a:pt x="108" y="18"/>
                    <a:pt x="85" y="11"/>
                  </a:cubicBezTo>
                  <a:cubicBezTo>
                    <a:pt x="73" y="7"/>
                    <a:pt x="8" y="0"/>
                    <a:pt x="4" y="18"/>
                  </a:cubicBezTo>
                  <a:cubicBezTo>
                    <a:pt x="0" y="36"/>
                    <a:pt x="3" y="62"/>
                    <a:pt x="6" y="81"/>
                  </a:cubicBezTo>
                  <a:cubicBezTo>
                    <a:pt x="8" y="96"/>
                    <a:pt x="91" y="97"/>
                    <a:pt x="93" y="81"/>
                  </a:cubicBezTo>
                  <a:close/>
                  <a:moveTo>
                    <a:pt x="78" y="54"/>
                  </a:moveTo>
                  <a:cubicBezTo>
                    <a:pt x="78" y="59"/>
                    <a:pt x="79" y="64"/>
                    <a:pt x="78" y="69"/>
                  </a:cubicBezTo>
                  <a:cubicBezTo>
                    <a:pt x="77" y="77"/>
                    <a:pt x="26" y="83"/>
                    <a:pt x="20" y="60"/>
                  </a:cubicBezTo>
                  <a:cubicBezTo>
                    <a:pt x="18" y="48"/>
                    <a:pt x="18" y="43"/>
                    <a:pt x="18" y="32"/>
                  </a:cubicBezTo>
                  <a:cubicBezTo>
                    <a:pt x="17" y="21"/>
                    <a:pt x="32" y="24"/>
                    <a:pt x="41" y="23"/>
                  </a:cubicBezTo>
                  <a:cubicBezTo>
                    <a:pt x="46" y="22"/>
                    <a:pt x="68" y="23"/>
                    <a:pt x="74" y="24"/>
                  </a:cubicBezTo>
                  <a:cubicBezTo>
                    <a:pt x="79" y="26"/>
                    <a:pt x="81" y="44"/>
                    <a:pt x="75" y="45"/>
                  </a:cubicBezTo>
                  <a:cubicBezTo>
                    <a:pt x="74" y="45"/>
                    <a:pt x="62" y="46"/>
                    <a:pt x="67" y="49"/>
                  </a:cubicBezTo>
                  <a:cubicBezTo>
                    <a:pt x="72" y="51"/>
                    <a:pt x="77" y="48"/>
                    <a:pt x="78" y="54"/>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4" name="Freeform 181">
              <a:extLst>
                <a:ext uri="{FF2B5EF4-FFF2-40B4-BE49-F238E27FC236}">
                  <a16:creationId xmlns:a16="http://schemas.microsoft.com/office/drawing/2014/main" id="{5D46F939-8C0B-1B2D-D215-AA83C7ADD80D}"/>
                </a:ext>
              </a:extLst>
            </p:cNvPr>
            <p:cNvSpPr>
              <a:spLocks noEditPoints="1"/>
            </p:cNvSpPr>
            <p:nvPr/>
          </p:nvSpPr>
          <p:spPr bwMode="auto">
            <a:xfrm>
              <a:off x="-3736976" y="3962400"/>
              <a:ext cx="315913" cy="285750"/>
            </a:xfrm>
            <a:custGeom>
              <a:avLst/>
              <a:gdLst>
                <a:gd name="T0" fmla="*/ 78 w 84"/>
                <a:gd name="T1" fmla="*/ 56 h 76"/>
                <a:gd name="T2" fmla="*/ 65 w 84"/>
                <a:gd name="T3" fmla="*/ 2 h 76"/>
                <a:gd name="T4" fmla="*/ 1 w 84"/>
                <a:gd name="T5" fmla="*/ 16 h 76"/>
                <a:gd name="T6" fmla="*/ 9 w 84"/>
                <a:gd name="T7" fmla="*/ 65 h 76"/>
                <a:gd name="T8" fmla="*/ 78 w 84"/>
                <a:gd name="T9" fmla="*/ 56 h 76"/>
                <a:gd name="T10" fmla="*/ 63 w 84"/>
                <a:gd name="T11" fmla="*/ 36 h 76"/>
                <a:gd name="T12" fmla="*/ 65 w 84"/>
                <a:gd name="T13" fmla="*/ 49 h 76"/>
                <a:gd name="T14" fmla="*/ 18 w 84"/>
                <a:gd name="T15" fmla="*/ 47 h 76"/>
                <a:gd name="T16" fmla="*/ 14 w 84"/>
                <a:gd name="T17" fmla="*/ 25 h 76"/>
                <a:gd name="T18" fmla="*/ 31 w 84"/>
                <a:gd name="T19" fmla="*/ 16 h 76"/>
                <a:gd name="T20" fmla="*/ 57 w 84"/>
                <a:gd name="T21" fmla="*/ 14 h 76"/>
                <a:gd name="T22" fmla="*/ 60 w 84"/>
                <a:gd name="T23" fmla="*/ 30 h 76"/>
                <a:gd name="T24" fmla="*/ 54 w 84"/>
                <a:gd name="T25" fmla="*/ 34 h 76"/>
                <a:gd name="T26" fmla="*/ 63 w 84"/>
                <a:gd name="T27"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6">
                  <a:moveTo>
                    <a:pt x="78" y="56"/>
                  </a:moveTo>
                  <a:cubicBezTo>
                    <a:pt x="79" y="42"/>
                    <a:pt x="84" y="5"/>
                    <a:pt x="65" y="2"/>
                  </a:cubicBezTo>
                  <a:cubicBezTo>
                    <a:pt x="55" y="0"/>
                    <a:pt x="2" y="1"/>
                    <a:pt x="1" y="16"/>
                  </a:cubicBezTo>
                  <a:cubicBezTo>
                    <a:pt x="0" y="30"/>
                    <a:pt x="4" y="50"/>
                    <a:pt x="9" y="65"/>
                  </a:cubicBezTo>
                  <a:cubicBezTo>
                    <a:pt x="12" y="76"/>
                    <a:pt x="78" y="69"/>
                    <a:pt x="78" y="56"/>
                  </a:cubicBezTo>
                  <a:close/>
                  <a:moveTo>
                    <a:pt x="63" y="36"/>
                  </a:moveTo>
                  <a:cubicBezTo>
                    <a:pt x="64" y="40"/>
                    <a:pt x="65" y="45"/>
                    <a:pt x="65" y="49"/>
                  </a:cubicBezTo>
                  <a:cubicBezTo>
                    <a:pt x="65" y="55"/>
                    <a:pt x="25" y="65"/>
                    <a:pt x="18" y="47"/>
                  </a:cubicBezTo>
                  <a:cubicBezTo>
                    <a:pt x="15" y="38"/>
                    <a:pt x="15" y="34"/>
                    <a:pt x="14" y="25"/>
                  </a:cubicBezTo>
                  <a:cubicBezTo>
                    <a:pt x="12" y="16"/>
                    <a:pt x="24" y="18"/>
                    <a:pt x="31" y="16"/>
                  </a:cubicBezTo>
                  <a:cubicBezTo>
                    <a:pt x="35" y="15"/>
                    <a:pt x="52" y="13"/>
                    <a:pt x="57" y="14"/>
                  </a:cubicBezTo>
                  <a:cubicBezTo>
                    <a:pt x="62" y="14"/>
                    <a:pt x="65" y="28"/>
                    <a:pt x="60" y="30"/>
                  </a:cubicBezTo>
                  <a:cubicBezTo>
                    <a:pt x="59" y="30"/>
                    <a:pt x="50" y="32"/>
                    <a:pt x="54" y="34"/>
                  </a:cubicBezTo>
                  <a:cubicBezTo>
                    <a:pt x="58" y="35"/>
                    <a:pt x="62" y="32"/>
                    <a:pt x="63" y="3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5" name="Freeform 182">
              <a:extLst>
                <a:ext uri="{FF2B5EF4-FFF2-40B4-BE49-F238E27FC236}">
                  <a16:creationId xmlns:a16="http://schemas.microsoft.com/office/drawing/2014/main" id="{04D5B9DF-0F40-6BF7-D847-D41313568978}"/>
                </a:ext>
              </a:extLst>
            </p:cNvPr>
            <p:cNvSpPr>
              <a:spLocks noEditPoints="1"/>
            </p:cNvSpPr>
            <p:nvPr/>
          </p:nvSpPr>
          <p:spPr bwMode="auto">
            <a:xfrm>
              <a:off x="-2381251" y="3924300"/>
              <a:ext cx="447675" cy="431800"/>
            </a:xfrm>
            <a:custGeom>
              <a:avLst/>
              <a:gdLst>
                <a:gd name="T0" fmla="*/ 116 w 119"/>
                <a:gd name="T1" fmla="*/ 73 h 115"/>
                <a:gd name="T2" fmla="*/ 86 w 119"/>
                <a:gd name="T3" fmla="*/ 0 h 115"/>
                <a:gd name="T4" fmla="*/ 1 w 119"/>
                <a:gd name="T5" fmla="*/ 34 h 115"/>
                <a:gd name="T6" fmla="*/ 23 w 119"/>
                <a:gd name="T7" fmla="*/ 100 h 115"/>
                <a:gd name="T8" fmla="*/ 116 w 119"/>
                <a:gd name="T9" fmla="*/ 73 h 115"/>
                <a:gd name="T10" fmla="*/ 91 w 119"/>
                <a:gd name="T11" fmla="*/ 48 h 115"/>
                <a:gd name="T12" fmla="*/ 96 w 119"/>
                <a:gd name="T13" fmla="*/ 65 h 115"/>
                <a:gd name="T14" fmla="*/ 32 w 119"/>
                <a:gd name="T15" fmla="*/ 73 h 115"/>
                <a:gd name="T16" fmla="*/ 20 w 119"/>
                <a:gd name="T17" fmla="*/ 44 h 115"/>
                <a:gd name="T18" fmla="*/ 42 w 119"/>
                <a:gd name="T19" fmla="*/ 27 h 115"/>
                <a:gd name="T20" fmla="*/ 78 w 119"/>
                <a:gd name="T21" fmla="*/ 19 h 115"/>
                <a:gd name="T22" fmla="*/ 85 w 119"/>
                <a:gd name="T23" fmla="*/ 40 h 115"/>
                <a:gd name="T24" fmla="*/ 78 w 119"/>
                <a:gd name="T25" fmla="*/ 47 h 115"/>
                <a:gd name="T26" fmla="*/ 91 w 119"/>
                <a:gd name="T27" fmla="*/ 4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15">
                  <a:moveTo>
                    <a:pt x="116" y="73"/>
                  </a:moveTo>
                  <a:cubicBezTo>
                    <a:pt x="114" y="52"/>
                    <a:pt x="112" y="1"/>
                    <a:pt x="86" y="0"/>
                  </a:cubicBezTo>
                  <a:cubicBezTo>
                    <a:pt x="71" y="0"/>
                    <a:pt x="0" y="13"/>
                    <a:pt x="1" y="34"/>
                  </a:cubicBezTo>
                  <a:cubicBezTo>
                    <a:pt x="2" y="55"/>
                    <a:pt x="13" y="81"/>
                    <a:pt x="23" y="100"/>
                  </a:cubicBezTo>
                  <a:cubicBezTo>
                    <a:pt x="30" y="115"/>
                    <a:pt x="119" y="90"/>
                    <a:pt x="116" y="73"/>
                  </a:cubicBezTo>
                  <a:close/>
                  <a:moveTo>
                    <a:pt x="91" y="48"/>
                  </a:moveTo>
                  <a:cubicBezTo>
                    <a:pt x="93" y="54"/>
                    <a:pt x="96" y="59"/>
                    <a:pt x="96" y="65"/>
                  </a:cubicBezTo>
                  <a:cubicBezTo>
                    <a:pt x="98" y="74"/>
                    <a:pt x="45" y="97"/>
                    <a:pt x="32" y="73"/>
                  </a:cubicBezTo>
                  <a:cubicBezTo>
                    <a:pt x="26" y="62"/>
                    <a:pt x="24" y="56"/>
                    <a:pt x="20" y="44"/>
                  </a:cubicBezTo>
                  <a:cubicBezTo>
                    <a:pt x="17" y="33"/>
                    <a:pt x="34" y="32"/>
                    <a:pt x="42" y="27"/>
                  </a:cubicBezTo>
                  <a:cubicBezTo>
                    <a:pt x="47" y="25"/>
                    <a:pt x="71" y="19"/>
                    <a:pt x="78" y="19"/>
                  </a:cubicBezTo>
                  <a:cubicBezTo>
                    <a:pt x="84" y="19"/>
                    <a:pt x="91" y="37"/>
                    <a:pt x="85" y="40"/>
                  </a:cubicBezTo>
                  <a:cubicBezTo>
                    <a:pt x="84" y="41"/>
                    <a:pt x="72" y="45"/>
                    <a:pt x="78" y="47"/>
                  </a:cubicBezTo>
                  <a:cubicBezTo>
                    <a:pt x="84" y="48"/>
                    <a:pt x="89" y="42"/>
                    <a:pt x="91" y="4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6" name="Freeform 183">
              <a:extLst>
                <a:ext uri="{FF2B5EF4-FFF2-40B4-BE49-F238E27FC236}">
                  <a16:creationId xmlns:a16="http://schemas.microsoft.com/office/drawing/2014/main" id="{B081BADC-DD9B-BD56-8F84-80EF89216DE3}"/>
                </a:ext>
              </a:extLst>
            </p:cNvPr>
            <p:cNvSpPr>
              <a:spLocks/>
            </p:cNvSpPr>
            <p:nvPr/>
          </p:nvSpPr>
          <p:spPr bwMode="auto">
            <a:xfrm>
              <a:off x="-2263776" y="3621088"/>
              <a:ext cx="454025" cy="603250"/>
            </a:xfrm>
            <a:custGeom>
              <a:avLst/>
              <a:gdLst>
                <a:gd name="T0" fmla="*/ 69 w 121"/>
                <a:gd name="T1" fmla="*/ 13 h 161"/>
                <a:gd name="T2" fmla="*/ 22 w 121"/>
                <a:gd name="T3" fmla="*/ 130 h 161"/>
                <a:gd name="T4" fmla="*/ 72 w 121"/>
                <a:gd name="T5" fmla="*/ 124 h 161"/>
                <a:gd name="T6" fmla="*/ 110 w 121"/>
                <a:gd name="T7" fmla="*/ 74 h 161"/>
                <a:gd name="T8" fmla="*/ 69 w 121"/>
                <a:gd name="T9" fmla="*/ 13 h 161"/>
              </a:gdLst>
              <a:ahLst/>
              <a:cxnLst>
                <a:cxn ang="0">
                  <a:pos x="T0" y="T1"/>
                </a:cxn>
                <a:cxn ang="0">
                  <a:pos x="T2" y="T3"/>
                </a:cxn>
                <a:cxn ang="0">
                  <a:pos x="T4" y="T5"/>
                </a:cxn>
                <a:cxn ang="0">
                  <a:pos x="T6" y="T7"/>
                </a:cxn>
                <a:cxn ang="0">
                  <a:pos x="T8" y="T9"/>
                </a:cxn>
              </a:cxnLst>
              <a:rect l="0" t="0" r="r" b="b"/>
              <a:pathLst>
                <a:path w="121" h="161">
                  <a:moveTo>
                    <a:pt x="69" y="13"/>
                  </a:moveTo>
                  <a:cubicBezTo>
                    <a:pt x="47" y="25"/>
                    <a:pt x="0" y="101"/>
                    <a:pt x="22" y="130"/>
                  </a:cubicBezTo>
                  <a:cubicBezTo>
                    <a:pt x="46" y="161"/>
                    <a:pt x="53" y="141"/>
                    <a:pt x="72" y="124"/>
                  </a:cubicBezTo>
                  <a:cubicBezTo>
                    <a:pt x="73" y="124"/>
                    <a:pt x="109" y="75"/>
                    <a:pt x="110" y="74"/>
                  </a:cubicBezTo>
                  <a:cubicBezTo>
                    <a:pt x="121" y="55"/>
                    <a:pt x="96" y="0"/>
                    <a:pt x="69" y="1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7" name="Freeform 184">
              <a:extLst>
                <a:ext uri="{FF2B5EF4-FFF2-40B4-BE49-F238E27FC236}">
                  <a16:creationId xmlns:a16="http://schemas.microsoft.com/office/drawing/2014/main" id="{2F7D5159-603F-252D-CC18-96000784EA9E}"/>
                </a:ext>
              </a:extLst>
            </p:cNvPr>
            <p:cNvSpPr>
              <a:spLocks/>
            </p:cNvSpPr>
            <p:nvPr/>
          </p:nvSpPr>
          <p:spPr bwMode="auto">
            <a:xfrm>
              <a:off x="-1727201" y="2224087"/>
              <a:ext cx="519113" cy="393700"/>
            </a:xfrm>
            <a:custGeom>
              <a:avLst/>
              <a:gdLst>
                <a:gd name="T0" fmla="*/ 59 w 138"/>
                <a:gd name="T1" fmla="*/ 6 h 105"/>
                <a:gd name="T2" fmla="*/ 16 w 138"/>
                <a:gd name="T3" fmla="*/ 49 h 105"/>
                <a:gd name="T4" fmla="*/ 4 w 138"/>
                <a:gd name="T5" fmla="*/ 80 h 105"/>
                <a:gd name="T6" fmla="*/ 64 w 138"/>
                <a:gd name="T7" fmla="*/ 105 h 105"/>
                <a:gd name="T8" fmla="*/ 125 w 138"/>
                <a:gd name="T9" fmla="*/ 40 h 105"/>
                <a:gd name="T10" fmla="*/ 115 w 138"/>
                <a:gd name="T11" fmla="*/ 26 h 105"/>
                <a:gd name="T12" fmla="*/ 59 w 138"/>
                <a:gd name="T13" fmla="*/ 6 h 105"/>
              </a:gdLst>
              <a:ahLst/>
              <a:cxnLst>
                <a:cxn ang="0">
                  <a:pos x="T0" y="T1"/>
                </a:cxn>
                <a:cxn ang="0">
                  <a:pos x="T2" y="T3"/>
                </a:cxn>
                <a:cxn ang="0">
                  <a:pos x="T4" y="T5"/>
                </a:cxn>
                <a:cxn ang="0">
                  <a:pos x="T6" y="T7"/>
                </a:cxn>
                <a:cxn ang="0">
                  <a:pos x="T8" y="T9"/>
                </a:cxn>
                <a:cxn ang="0">
                  <a:pos x="T10" y="T11"/>
                </a:cxn>
                <a:cxn ang="0">
                  <a:pos x="T12" y="T13"/>
                </a:cxn>
              </a:cxnLst>
              <a:rect l="0" t="0" r="r" b="b"/>
              <a:pathLst>
                <a:path w="138" h="105">
                  <a:moveTo>
                    <a:pt x="59" y="6"/>
                  </a:moveTo>
                  <a:cubicBezTo>
                    <a:pt x="37" y="23"/>
                    <a:pt x="32" y="23"/>
                    <a:pt x="16" y="49"/>
                  </a:cubicBezTo>
                  <a:cubicBezTo>
                    <a:pt x="14" y="54"/>
                    <a:pt x="0" y="79"/>
                    <a:pt x="4" y="80"/>
                  </a:cubicBezTo>
                  <a:cubicBezTo>
                    <a:pt x="27" y="87"/>
                    <a:pt x="44" y="93"/>
                    <a:pt x="64" y="105"/>
                  </a:cubicBezTo>
                  <a:cubicBezTo>
                    <a:pt x="70" y="102"/>
                    <a:pt x="112" y="40"/>
                    <a:pt x="125" y="40"/>
                  </a:cubicBezTo>
                  <a:cubicBezTo>
                    <a:pt x="138" y="40"/>
                    <a:pt x="118" y="29"/>
                    <a:pt x="115" y="26"/>
                  </a:cubicBezTo>
                  <a:cubicBezTo>
                    <a:pt x="106" y="19"/>
                    <a:pt x="67" y="0"/>
                    <a:pt x="59" y="6"/>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8" name="Freeform 185">
              <a:extLst>
                <a:ext uri="{FF2B5EF4-FFF2-40B4-BE49-F238E27FC236}">
                  <a16:creationId xmlns:a16="http://schemas.microsoft.com/office/drawing/2014/main" id="{97D29593-5EF2-0345-E0EE-7145A1476E21}"/>
                </a:ext>
              </a:extLst>
            </p:cNvPr>
            <p:cNvSpPr>
              <a:spLocks/>
            </p:cNvSpPr>
            <p:nvPr/>
          </p:nvSpPr>
          <p:spPr bwMode="auto">
            <a:xfrm>
              <a:off x="-1287463" y="2493962"/>
              <a:ext cx="247650" cy="187325"/>
            </a:xfrm>
            <a:custGeom>
              <a:avLst/>
              <a:gdLst>
                <a:gd name="T0" fmla="*/ 28 w 66"/>
                <a:gd name="T1" fmla="*/ 3 h 50"/>
                <a:gd name="T2" fmla="*/ 8 w 66"/>
                <a:gd name="T3" fmla="*/ 24 h 50"/>
                <a:gd name="T4" fmla="*/ 2 w 66"/>
                <a:gd name="T5" fmla="*/ 39 h 50"/>
                <a:gd name="T6" fmla="*/ 31 w 66"/>
                <a:gd name="T7" fmla="*/ 50 h 50"/>
                <a:gd name="T8" fmla="*/ 60 w 66"/>
                <a:gd name="T9" fmla="*/ 19 h 50"/>
                <a:gd name="T10" fmla="*/ 55 w 66"/>
                <a:gd name="T11" fmla="*/ 13 h 50"/>
                <a:gd name="T12" fmla="*/ 28 w 66"/>
                <a:gd name="T13" fmla="*/ 3 h 50"/>
              </a:gdLst>
              <a:ahLst/>
              <a:cxnLst>
                <a:cxn ang="0">
                  <a:pos x="T0" y="T1"/>
                </a:cxn>
                <a:cxn ang="0">
                  <a:pos x="T2" y="T3"/>
                </a:cxn>
                <a:cxn ang="0">
                  <a:pos x="T4" y="T5"/>
                </a:cxn>
                <a:cxn ang="0">
                  <a:pos x="T6" y="T7"/>
                </a:cxn>
                <a:cxn ang="0">
                  <a:pos x="T8" y="T9"/>
                </a:cxn>
                <a:cxn ang="0">
                  <a:pos x="T10" y="T11"/>
                </a:cxn>
                <a:cxn ang="0">
                  <a:pos x="T12" y="T13"/>
                </a:cxn>
              </a:cxnLst>
              <a:rect l="0" t="0" r="r" b="b"/>
              <a:pathLst>
                <a:path w="66" h="50">
                  <a:moveTo>
                    <a:pt x="28" y="3"/>
                  </a:moveTo>
                  <a:cubicBezTo>
                    <a:pt x="18" y="11"/>
                    <a:pt x="15" y="11"/>
                    <a:pt x="8" y="24"/>
                  </a:cubicBezTo>
                  <a:cubicBezTo>
                    <a:pt x="6" y="26"/>
                    <a:pt x="0" y="38"/>
                    <a:pt x="2" y="39"/>
                  </a:cubicBezTo>
                  <a:cubicBezTo>
                    <a:pt x="13" y="42"/>
                    <a:pt x="21" y="44"/>
                    <a:pt x="31" y="50"/>
                  </a:cubicBezTo>
                  <a:cubicBezTo>
                    <a:pt x="33" y="49"/>
                    <a:pt x="53" y="19"/>
                    <a:pt x="60" y="19"/>
                  </a:cubicBezTo>
                  <a:cubicBezTo>
                    <a:pt x="66" y="19"/>
                    <a:pt x="56" y="14"/>
                    <a:pt x="55" y="13"/>
                  </a:cubicBezTo>
                  <a:cubicBezTo>
                    <a:pt x="50" y="9"/>
                    <a:pt x="32" y="0"/>
                    <a:pt x="28" y="3"/>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9" name="Freeform 187">
              <a:extLst>
                <a:ext uri="{FF2B5EF4-FFF2-40B4-BE49-F238E27FC236}">
                  <a16:creationId xmlns:a16="http://schemas.microsoft.com/office/drawing/2014/main" id="{65B57404-41D1-722E-A144-B96A909E23B6}"/>
                </a:ext>
              </a:extLst>
            </p:cNvPr>
            <p:cNvSpPr>
              <a:spLocks/>
            </p:cNvSpPr>
            <p:nvPr/>
          </p:nvSpPr>
          <p:spPr bwMode="auto">
            <a:xfrm>
              <a:off x="-5099051" y="-836613"/>
              <a:ext cx="4114800" cy="3135313"/>
            </a:xfrm>
            <a:custGeom>
              <a:avLst/>
              <a:gdLst>
                <a:gd name="T0" fmla="*/ 861 w 1096"/>
                <a:gd name="T1" fmla="*/ 787 h 835"/>
                <a:gd name="T2" fmla="*/ 428 w 1096"/>
                <a:gd name="T3" fmla="*/ 818 h 835"/>
                <a:gd name="T4" fmla="*/ 689 w 1096"/>
                <a:gd name="T5" fmla="*/ 138 h 835"/>
                <a:gd name="T6" fmla="*/ 861 w 1096"/>
                <a:gd name="T7" fmla="*/ 787 h 835"/>
              </a:gdLst>
              <a:ahLst/>
              <a:cxnLst>
                <a:cxn ang="0">
                  <a:pos x="T0" y="T1"/>
                </a:cxn>
                <a:cxn ang="0">
                  <a:pos x="T2" y="T3"/>
                </a:cxn>
                <a:cxn ang="0">
                  <a:pos x="T4" y="T5"/>
                </a:cxn>
                <a:cxn ang="0">
                  <a:pos x="T6" y="T7"/>
                </a:cxn>
              </a:cxnLst>
              <a:rect l="0" t="0" r="r" b="b"/>
              <a:pathLst>
                <a:path w="1096" h="835">
                  <a:moveTo>
                    <a:pt x="861" y="787"/>
                  </a:moveTo>
                  <a:cubicBezTo>
                    <a:pt x="825" y="815"/>
                    <a:pt x="493" y="835"/>
                    <a:pt x="428" y="818"/>
                  </a:cubicBezTo>
                  <a:cubicBezTo>
                    <a:pt x="0" y="678"/>
                    <a:pt x="183" y="0"/>
                    <a:pt x="689" y="138"/>
                  </a:cubicBezTo>
                  <a:cubicBezTo>
                    <a:pt x="1027" y="231"/>
                    <a:pt x="1096" y="608"/>
                    <a:pt x="861" y="7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0" name="Freeform 188">
              <a:extLst>
                <a:ext uri="{FF2B5EF4-FFF2-40B4-BE49-F238E27FC236}">
                  <a16:creationId xmlns:a16="http://schemas.microsoft.com/office/drawing/2014/main" id="{3153486C-50F4-D829-DA19-083005B2BD82}"/>
                </a:ext>
              </a:extLst>
            </p:cNvPr>
            <p:cNvSpPr>
              <a:spLocks/>
            </p:cNvSpPr>
            <p:nvPr/>
          </p:nvSpPr>
          <p:spPr bwMode="auto">
            <a:xfrm>
              <a:off x="-5073651" y="-622301"/>
              <a:ext cx="3805238" cy="2959100"/>
            </a:xfrm>
            <a:custGeom>
              <a:avLst/>
              <a:gdLst>
                <a:gd name="T0" fmla="*/ 795 w 1013"/>
                <a:gd name="T1" fmla="*/ 741 h 788"/>
                <a:gd name="T2" fmla="*/ 398 w 1013"/>
                <a:gd name="T3" fmla="*/ 772 h 788"/>
                <a:gd name="T4" fmla="*/ 635 w 1013"/>
                <a:gd name="T5" fmla="*/ 128 h 788"/>
                <a:gd name="T6" fmla="*/ 795 w 1013"/>
                <a:gd name="T7" fmla="*/ 741 h 788"/>
              </a:gdLst>
              <a:ahLst/>
              <a:cxnLst>
                <a:cxn ang="0">
                  <a:pos x="T0" y="T1"/>
                </a:cxn>
                <a:cxn ang="0">
                  <a:pos x="T2" y="T3"/>
                </a:cxn>
                <a:cxn ang="0">
                  <a:pos x="T4" y="T5"/>
                </a:cxn>
                <a:cxn ang="0">
                  <a:pos x="T6" y="T7"/>
                </a:cxn>
              </a:cxnLst>
              <a:rect l="0" t="0" r="r" b="b"/>
              <a:pathLst>
                <a:path w="1013" h="788">
                  <a:moveTo>
                    <a:pt x="795" y="741"/>
                  </a:moveTo>
                  <a:cubicBezTo>
                    <a:pt x="762" y="767"/>
                    <a:pt x="458" y="788"/>
                    <a:pt x="398" y="772"/>
                  </a:cubicBezTo>
                  <a:cubicBezTo>
                    <a:pt x="0" y="641"/>
                    <a:pt x="166" y="0"/>
                    <a:pt x="635" y="128"/>
                  </a:cubicBezTo>
                  <a:cubicBezTo>
                    <a:pt x="949" y="214"/>
                    <a:pt x="1013" y="575"/>
                    <a:pt x="795" y="741"/>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1" name="Freeform 189">
              <a:extLst>
                <a:ext uri="{FF2B5EF4-FFF2-40B4-BE49-F238E27FC236}">
                  <a16:creationId xmlns:a16="http://schemas.microsoft.com/office/drawing/2014/main" id="{930C88F8-A9A8-81FF-5D77-451C378164C1}"/>
                </a:ext>
              </a:extLst>
            </p:cNvPr>
            <p:cNvSpPr>
              <a:spLocks/>
            </p:cNvSpPr>
            <p:nvPr/>
          </p:nvSpPr>
          <p:spPr bwMode="auto">
            <a:xfrm>
              <a:off x="-4968876" y="-473076"/>
              <a:ext cx="3571875" cy="2768600"/>
            </a:xfrm>
            <a:custGeom>
              <a:avLst/>
              <a:gdLst>
                <a:gd name="T0" fmla="*/ 377 w 951"/>
                <a:gd name="T1" fmla="*/ 714 h 737"/>
                <a:gd name="T2" fmla="*/ 758 w 951"/>
                <a:gd name="T3" fmla="*/ 691 h 737"/>
                <a:gd name="T4" fmla="*/ 594 w 951"/>
                <a:gd name="T5" fmla="*/ 118 h 737"/>
                <a:gd name="T6" fmla="*/ 339 w 951"/>
                <a:gd name="T7" fmla="*/ 719 h 737"/>
                <a:gd name="T8" fmla="*/ 377 w 951"/>
                <a:gd name="T9" fmla="*/ 714 h 737"/>
              </a:gdLst>
              <a:ahLst/>
              <a:cxnLst>
                <a:cxn ang="0">
                  <a:pos x="T0" y="T1"/>
                </a:cxn>
                <a:cxn ang="0">
                  <a:pos x="T2" y="T3"/>
                </a:cxn>
                <a:cxn ang="0">
                  <a:pos x="T4" y="T5"/>
                </a:cxn>
                <a:cxn ang="0">
                  <a:pos x="T6" y="T7"/>
                </a:cxn>
                <a:cxn ang="0">
                  <a:pos x="T8" y="T9"/>
                </a:cxn>
              </a:cxnLst>
              <a:rect l="0" t="0" r="r" b="b"/>
              <a:pathLst>
                <a:path w="951" h="737">
                  <a:moveTo>
                    <a:pt x="377" y="714"/>
                  </a:moveTo>
                  <a:cubicBezTo>
                    <a:pt x="503" y="737"/>
                    <a:pt x="632" y="703"/>
                    <a:pt x="758" y="691"/>
                  </a:cubicBezTo>
                  <a:cubicBezTo>
                    <a:pt x="951" y="529"/>
                    <a:pt x="887" y="198"/>
                    <a:pt x="594" y="118"/>
                  </a:cubicBezTo>
                  <a:cubicBezTo>
                    <a:pt x="160" y="0"/>
                    <a:pt x="0" y="572"/>
                    <a:pt x="339" y="719"/>
                  </a:cubicBezTo>
                  <a:cubicBezTo>
                    <a:pt x="350" y="713"/>
                    <a:pt x="363" y="711"/>
                    <a:pt x="377" y="714"/>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2" name="Freeform 190">
              <a:extLst>
                <a:ext uri="{FF2B5EF4-FFF2-40B4-BE49-F238E27FC236}">
                  <a16:creationId xmlns:a16="http://schemas.microsoft.com/office/drawing/2014/main" id="{33A37087-3451-2DC1-4424-468B1D5DE1F0}"/>
                </a:ext>
              </a:extLst>
            </p:cNvPr>
            <p:cNvSpPr>
              <a:spLocks/>
            </p:cNvSpPr>
            <p:nvPr/>
          </p:nvSpPr>
          <p:spPr bwMode="auto">
            <a:xfrm>
              <a:off x="-4502151" y="82550"/>
              <a:ext cx="2767013" cy="2141538"/>
            </a:xfrm>
            <a:custGeom>
              <a:avLst/>
              <a:gdLst>
                <a:gd name="T0" fmla="*/ 244 w 737"/>
                <a:gd name="T1" fmla="*/ 559 h 570"/>
                <a:gd name="T2" fmla="*/ 632 w 737"/>
                <a:gd name="T3" fmla="*/ 544 h 570"/>
                <a:gd name="T4" fmla="*/ 683 w 737"/>
                <a:gd name="T5" fmla="*/ 492 h 570"/>
                <a:gd name="T6" fmla="*/ 687 w 737"/>
                <a:gd name="T7" fmla="*/ 475 h 570"/>
                <a:gd name="T8" fmla="*/ 430 w 737"/>
                <a:gd name="T9" fmla="*/ 38 h 570"/>
                <a:gd name="T10" fmla="*/ 53 w 737"/>
                <a:gd name="T11" fmla="*/ 170 h 570"/>
                <a:gd name="T12" fmla="*/ 212 w 737"/>
                <a:gd name="T13" fmla="*/ 570 h 570"/>
                <a:gd name="T14" fmla="*/ 244 w 737"/>
                <a:gd name="T15" fmla="*/ 55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7" h="570">
                  <a:moveTo>
                    <a:pt x="244" y="559"/>
                  </a:moveTo>
                  <a:cubicBezTo>
                    <a:pt x="374" y="563"/>
                    <a:pt x="503" y="550"/>
                    <a:pt x="632" y="544"/>
                  </a:cubicBezTo>
                  <a:cubicBezTo>
                    <a:pt x="651" y="529"/>
                    <a:pt x="668" y="511"/>
                    <a:pt x="683" y="492"/>
                  </a:cubicBezTo>
                  <a:cubicBezTo>
                    <a:pt x="684" y="486"/>
                    <a:pt x="686" y="481"/>
                    <a:pt x="687" y="475"/>
                  </a:cubicBezTo>
                  <a:cubicBezTo>
                    <a:pt x="737" y="283"/>
                    <a:pt x="622" y="87"/>
                    <a:pt x="430" y="38"/>
                  </a:cubicBezTo>
                  <a:cubicBezTo>
                    <a:pt x="285" y="0"/>
                    <a:pt x="138" y="57"/>
                    <a:pt x="53" y="170"/>
                  </a:cubicBezTo>
                  <a:cubicBezTo>
                    <a:pt x="0" y="316"/>
                    <a:pt x="44" y="496"/>
                    <a:pt x="212" y="570"/>
                  </a:cubicBezTo>
                  <a:cubicBezTo>
                    <a:pt x="221" y="563"/>
                    <a:pt x="232" y="558"/>
                    <a:pt x="244" y="5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3" name="Freeform 191">
              <a:extLst>
                <a:ext uri="{FF2B5EF4-FFF2-40B4-BE49-F238E27FC236}">
                  <a16:creationId xmlns:a16="http://schemas.microsoft.com/office/drawing/2014/main" id="{0B646C63-1938-8559-D195-732C12EA50C3}"/>
                </a:ext>
              </a:extLst>
            </p:cNvPr>
            <p:cNvSpPr>
              <a:spLocks/>
            </p:cNvSpPr>
            <p:nvPr/>
          </p:nvSpPr>
          <p:spPr bwMode="auto">
            <a:xfrm>
              <a:off x="-2197101" y="638175"/>
              <a:ext cx="277813" cy="271463"/>
            </a:xfrm>
            <a:custGeom>
              <a:avLst/>
              <a:gdLst>
                <a:gd name="T0" fmla="*/ 45 w 74"/>
                <a:gd name="T1" fmla="*/ 5 h 72"/>
                <a:gd name="T2" fmla="*/ 69 w 74"/>
                <a:gd name="T3" fmla="*/ 44 h 72"/>
                <a:gd name="T4" fmla="*/ 28 w 74"/>
                <a:gd name="T5" fmla="*/ 67 h 72"/>
                <a:gd name="T6" fmla="*/ 4 w 74"/>
                <a:gd name="T7" fmla="*/ 28 h 72"/>
                <a:gd name="T8" fmla="*/ 45 w 74"/>
                <a:gd name="T9" fmla="*/ 5 h 72"/>
              </a:gdLst>
              <a:ahLst/>
              <a:cxnLst>
                <a:cxn ang="0">
                  <a:pos x="T0" y="T1"/>
                </a:cxn>
                <a:cxn ang="0">
                  <a:pos x="T2" y="T3"/>
                </a:cxn>
                <a:cxn ang="0">
                  <a:pos x="T4" y="T5"/>
                </a:cxn>
                <a:cxn ang="0">
                  <a:pos x="T6" y="T7"/>
                </a:cxn>
                <a:cxn ang="0">
                  <a:pos x="T8" y="T9"/>
                </a:cxn>
              </a:cxnLst>
              <a:rect l="0" t="0" r="r" b="b"/>
              <a:pathLst>
                <a:path w="74" h="72">
                  <a:moveTo>
                    <a:pt x="45" y="5"/>
                  </a:moveTo>
                  <a:cubicBezTo>
                    <a:pt x="63" y="9"/>
                    <a:pt x="74" y="27"/>
                    <a:pt x="69" y="44"/>
                  </a:cubicBezTo>
                  <a:cubicBezTo>
                    <a:pt x="65" y="62"/>
                    <a:pt x="46" y="72"/>
                    <a:pt x="28" y="67"/>
                  </a:cubicBezTo>
                  <a:cubicBezTo>
                    <a:pt x="10" y="63"/>
                    <a:pt x="0" y="45"/>
                    <a:pt x="4" y="28"/>
                  </a:cubicBezTo>
                  <a:cubicBezTo>
                    <a:pt x="9" y="10"/>
                    <a:pt x="27" y="0"/>
                    <a:pt x="45" y="5"/>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4" name="Freeform 192">
              <a:extLst>
                <a:ext uri="{FF2B5EF4-FFF2-40B4-BE49-F238E27FC236}">
                  <a16:creationId xmlns:a16="http://schemas.microsoft.com/office/drawing/2014/main" id="{F9807707-1820-A1E8-654F-29CE998BE50E}"/>
                </a:ext>
              </a:extLst>
            </p:cNvPr>
            <p:cNvSpPr>
              <a:spLocks/>
            </p:cNvSpPr>
            <p:nvPr/>
          </p:nvSpPr>
          <p:spPr bwMode="auto">
            <a:xfrm>
              <a:off x="-2147888" y="1017587"/>
              <a:ext cx="371475" cy="360363"/>
            </a:xfrm>
            <a:custGeom>
              <a:avLst/>
              <a:gdLst>
                <a:gd name="T0" fmla="*/ 61 w 99"/>
                <a:gd name="T1" fmla="*/ 6 h 96"/>
                <a:gd name="T2" fmla="*/ 93 w 99"/>
                <a:gd name="T3" fmla="*/ 60 h 96"/>
                <a:gd name="T4" fmla="*/ 39 w 99"/>
                <a:gd name="T5" fmla="*/ 90 h 96"/>
                <a:gd name="T6" fmla="*/ 6 w 99"/>
                <a:gd name="T7" fmla="*/ 37 h 96"/>
                <a:gd name="T8" fmla="*/ 61 w 99"/>
                <a:gd name="T9" fmla="*/ 6 h 96"/>
              </a:gdLst>
              <a:ahLst/>
              <a:cxnLst>
                <a:cxn ang="0">
                  <a:pos x="T0" y="T1"/>
                </a:cxn>
                <a:cxn ang="0">
                  <a:pos x="T2" y="T3"/>
                </a:cxn>
                <a:cxn ang="0">
                  <a:pos x="T4" y="T5"/>
                </a:cxn>
                <a:cxn ang="0">
                  <a:pos x="T6" y="T7"/>
                </a:cxn>
                <a:cxn ang="0">
                  <a:pos x="T8" y="T9"/>
                </a:cxn>
              </a:cxnLst>
              <a:rect l="0" t="0" r="r" b="b"/>
              <a:pathLst>
                <a:path w="99" h="96">
                  <a:moveTo>
                    <a:pt x="61" y="6"/>
                  </a:moveTo>
                  <a:cubicBezTo>
                    <a:pt x="85" y="13"/>
                    <a:pt x="99" y="36"/>
                    <a:pt x="93" y="60"/>
                  </a:cubicBezTo>
                  <a:cubicBezTo>
                    <a:pt x="87" y="83"/>
                    <a:pt x="63" y="96"/>
                    <a:pt x="39" y="90"/>
                  </a:cubicBezTo>
                  <a:cubicBezTo>
                    <a:pt x="15" y="84"/>
                    <a:pt x="0" y="60"/>
                    <a:pt x="6" y="37"/>
                  </a:cubicBezTo>
                  <a:cubicBezTo>
                    <a:pt x="12" y="14"/>
                    <a:pt x="37" y="0"/>
                    <a:pt x="61" y="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5" name="Freeform 193">
              <a:extLst>
                <a:ext uri="{FF2B5EF4-FFF2-40B4-BE49-F238E27FC236}">
                  <a16:creationId xmlns:a16="http://schemas.microsoft.com/office/drawing/2014/main" id="{7DF1291A-DB46-F290-ACDF-0B7F42A13362}"/>
                </a:ext>
              </a:extLst>
            </p:cNvPr>
            <p:cNvSpPr>
              <a:spLocks/>
            </p:cNvSpPr>
            <p:nvPr/>
          </p:nvSpPr>
          <p:spPr bwMode="auto">
            <a:xfrm>
              <a:off x="-4235451" y="785812"/>
              <a:ext cx="165100" cy="157163"/>
            </a:xfrm>
            <a:custGeom>
              <a:avLst/>
              <a:gdLst>
                <a:gd name="T0" fmla="*/ 27 w 44"/>
                <a:gd name="T1" fmla="*/ 3 h 42"/>
                <a:gd name="T2" fmla="*/ 41 w 44"/>
                <a:gd name="T3" fmla="*/ 26 h 42"/>
                <a:gd name="T4" fmla="*/ 17 w 44"/>
                <a:gd name="T5" fmla="*/ 40 h 42"/>
                <a:gd name="T6" fmla="*/ 3 w 44"/>
                <a:gd name="T7" fmla="*/ 16 h 42"/>
                <a:gd name="T8" fmla="*/ 27 w 44"/>
                <a:gd name="T9" fmla="*/ 3 h 42"/>
              </a:gdLst>
              <a:ahLst/>
              <a:cxnLst>
                <a:cxn ang="0">
                  <a:pos x="T0" y="T1"/>
                </a:cxn>
                <a:cxn ang="0">
                  <a:pos x="T2" y="T3"/>
                </a:cxn>
                <a:cxn ang="0">
                  <a:pos x="T4" y="T5"/>
                </a:cxn>
                <a:cxn ang="0">
                  <a:pos x="T6" y="T7"/>
                </a:cxn>
                <a:cxn ang="0">
                  <a:pos x="T8" y="T9"/>
                </a:cxn>
              </a:cxnLst>
              <a:rect l="0" t="0" r="r" b="b"/>
              <a:pathLst>
                <a:path w="44" h="42">
                  <a:moveTo>
                    <a:pt x="27" y="3"/>
                  </a:moveTo>
                  <a:cubicBezTo>
                    <a:pt x="37" y="6"/>
                    <a:pt x="44" y="16"/>
                    <a:pt x="41" y="26"/>
                  </a:cubicBezTo>
                  <a:cubicBezTo>
                    <a:pt x="39" y="36"/>
                    <a:pt x="28" y="42"/>
                    <a:pt x="17" y="40"/>
                  </a:cubicBezTo>
                  <a:cubicBezTo>
                    <a:pt x="7" y="37"/>
                    <a:pt x="0" y="27"/>
                    <a:pt x="3" y="16"/>
                  </a:cubicBezTo>
                  <a:cubicBezTo>
                    <a:pt x="6" y="6"/>
                    <a:pt x="16" y="0"/>
                    <a:pt x="27" y="3"/>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6" name="Freeform 194">
              <a:extLst>
                <a:ext uri="{FF2B5EF4-FFF2-40B4-BE49-F238E27FC236}">
                  <a16:creationId xmlns:a16="http://schemas.microsoft.com/office/drawing/2014/main" id="{CAF4EC44-2EC2-3272-CCBE-D9EE7FEF4456}"/>
                </a:ext>
              </a:extLst>
            </p:cNvPr>
            <p:cNvSpPr>
              <a:spLocks/>
            </p:cNvSpPr>
            <p:nvPr/>
          </p:nvSpPr>
          <p:spPr bwMode="auto">
            <a:xfrm>
              <a:off x="-4029076" y="2009775"/>
              <a:ext cx="2527300" cy="288925"/>
            </a:xfrm>
            <a:custGeom>
              <a:avLst/>
              <a:gdLst>
                <a:gd name="T0" fmla="*/ 89 w 673"/>
                <a:gd name="T1" fmla="*/ 36 h 77"/>
                <a:gd name="T2" fmla="*/ 78 w 673"/>
                <a:gd name="T3" fmla="*/ 69 h 77"/>
                <a:gd name="T4" fmla="*/ 352 w 673"/>
                <a:gd name="T5" fmla="*/ 69 h 77"/>
                <a:gd name="T6" fmla="*/ 600 w 673"/>
                <a:gd name="T7" fmla="*/ 46 h 77"/>
                <a:gd name="T8" fmla="*/ 547 w 673"/>
                <a:gd name="T9" fmla="*/ 5 h 77"/>
                <a:gd name="T10" fmla="*/ 363 w 673"/>
                <a:gd name="T11" fmla="*/ 26 h 77"/>
                <a:gd name="T12" fmla="*/ 89 w 673"/>
                <a:gd name="T13" fmla="*/ 36 h 77"/>
              </a:gdLst>
              <a:ahLst/>
              <a:cxnLst>
                <a:cxn ang="0">
                  <a:pos x="T0" y="T1"/>
                </a:cxn>
                <a:cxn ang="0">
                  <a:pos x="T2" y="T3"/>
                </a:cxn>
                <a:cxn ang="0">
                  <a:pos x="T4" y="T5"/>
                </a:cxn>
                <a:cxn ang="0">
                  <a:pos x="T6" y="T7"/>
                </a:cxn>
                <a:cxn ang="0">
                  <a:pos x="T8" y="T9"/>
                </a:cxn>
                <a:cxn ang="0">
                  <a:pos x="T10" y="T11"/>
                </a:cxn>
                <a:cxn ang="0">
                  <a:pos x="T12" y="T13"/>
                </a:cxn>
              </a:cxnLst>
              <a:rect l="0" t="0" r="r" b="b"/>
              <a:pathLst>
                <a:path w="673" h="77">
                  <a:moveTo>
                    <a:pt x="89" y="36"/>
                  </a:moveTo>
                  <a:cubicBezTo>
                    <a:pt x="52" y="25"/>
                    <a:pt x="0" y="58"/>
                    <a:pt x="78" y="69"/>
                  </a:cubicBezTo>
                  <a:cubicBezTo>
                    <a:pt x="144" y="77"/>
                    <a:pt x="293" y="76"/>
                    <a:pt x="352" y="69"/>
                  </a:cubicBezTo>
                  <a:cubicBezTo>
                    <a:pt x="435" y="59"/>
                    <a:pt x="519" y="61"/>
                    <a:pt x="600" y="46"/>
                  </a:cubicBezTo>
                  <a:cubicBezTo>
                    <a:pt x="673" y="33"/>
                    <a:pt x="585" y="0"/>
                    <a:pt x="547" y="5"/>
                  </a:cubicBezTo>
                  <a:cubicBezTo>
                    <a:pt x="486" y="15"/>
                    <a:pt x="423" y="22"/>
                    <a:pt x="363" y="26"/>
                  </a:cubicBezTo>
                  <a:cubicBezTo>
                    <a:pt x="320" y="29"/>
                    <a:pt x="225" y="38"/>
                    <a:pt x="89" y="36"/>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7" name="Freeform 195">
              <a:extLst>
                <a:ext uri="{FF2B5EF4-FFF2-40B4-BE49-F238E27FC236}">
                  <a16:creationId xmlns:a16="http://schemas.microsoft.com/office/drawing/2014/main" id="{4AEABDBC-F426-0EE1-41F6-C6779A0D4741}"/>
                </a:ext>
              </a:extLst>
            </p:cNvPr>
            <p:cNvSpPr>
              <a:spLocks/>
            </p:cNvSpPr>
            <p:nvPr/>
          </p:nvSpPr>
          <p:spPr bwMode="auto">
            <a:xfrm>
              <a:off x="-4029076" y="2095500"/>
              <a:ext cx="2527300" cy="203200"/>
            </a:xfrm>
            <a:custGeom>
              <a:avLst/>
              <a:gdLst>
                <a:gd name="T0" fmla="*/ 82 w 673"/>
                <a:gd name="T1" fmla="*/ 29 h 54"/>
                <a:gd name="T2" fmla="*/ 78 w 673"/>
                <a:gd name="T3" fmla="*/ 46 h 54"/>
                <a:gd name="T4" fmla="*/ 352 w 673"/>
                <a:gd name="T5" fmla="*/ 46 h 54"/>
                <a:gd name="T6" fmla="*/ 600 w 673"/>
                <a:gd name="T7" fmla="*/ 23 h 54"/>
                <a:gd name="T8" fmla="*/ 552 w 673"/>
                <a:gd name="T9" fmla="*/ 6 h 54"/>
                <a:gd name="T10" fmla="*/ 369 w 673"/>
                <a:gd name="T11" fmla="*/ 23 h 54"/>
                <a:gd name="T12" fmla="*/ 82 w 673"/>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673" h="54">
                  <a:moveTo>
                    <a:pt x="82" y="29"/>
                  </a:moveTo>
                  <a:cubicBezTo>
                    <a:pt x="46" y="18"/>
                    <a:pt x="0" y="35"/>
                    <a:pt x="78" y="46"/>
                  </a:cubicBezTo>
                  <a:cubicBezTo>
                    <a:pt x="144" y="54"/>
                    <a:pt x="293" y="53"/>
                    <a:pt x="352" y="46"/>
                  </a:cubicBezTo>
                  <a:cubicBezTo>
                    <a:pt x="435" y="36"/>
                    <a:pt x="519" y="38"/>
                    <a:pt x="600" y="23"/>
                  </a:cubicBezTo>
                  <a:cubicBezTo>
                    <a:pt x="673" y="10"/>
                    <a:pt x="590" y="0"/>
                    <a:pt x="552" y="6"/>
                  </a:cubicBezTo>
                  <a:cubicBezTo>
                    <a:pt x="492" y="15"/>
                    <a:pt x="428" y="19"/>
                    <a:pt x="369" y="23"/>
                  </a:cubicBezTo>
                  <a:cubicBezTo>
                    <a:pt x="326" y="26"/>
                    <a:pt x="218" y="30"/>
                    <a:pt x="82" y="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8" name="Freeform 196">
              <a:extLst>
                <a:ext uri="{FF2B5EF4-FFF2-40B4-BE49-F238E27FC236}">
                  <a16:creationId xmlns:a16="http://schemas.microsoft.com/office/drawing/2014/main" id="{E321A8D5-D313-222F-1EF7-47016B7BFCC9}"/>
                </a:ext>
              </a:extLst>
            </p:cNvPr>
            <p:cNvSpPr>
              <a:spLocks/>
            </p:cNvSpPr>
            <p:nvPr/>
          </p:nvSpPr>
          <p:spPr bwMode="auto">
            <a:xfrm>
              <a:off x="-3630613" y="6316663"/>
              <a:ext cx="1828800" cy="1185863"/>
            </a:xfrm>
            <a:custGeom>
              <a:avLst/>
              <a:gdLst>
                <a:gd name="T0" fmla="*/ 173 w 487"/>
                <a:gd name="T1" fmla="*/ 9 h 316"/>
                <a:gd name="T2" fmla="*/ 166 w 487"/>
                <a:gd name="T3" fmla="*/ 168 h 316"/>
                <a:gd name="T4" fmla="*/ 32 w 487"/>
                <a:gd name="T5" fmla="*/ 289 h 316"/>
                <a:gd name="T6" fmla="*/ 465 w 487"/>
                <a:gd name="T7" fmla="*/ 298 h 316"/>
                <a:gd name="T8" fmla="*/ 485 w 487"/>
                <a:gd name="T9" fmla="*/ 76 h 316"/>
                <a:gd name="T10" fmla="*/ 487 w 487"/>
                <a:gd name="T11" fmla="*/ 10 h 316"/>
                <a:gd name="T12" fmla="*/ 487 w 487"/>
                <a:gd name="T13" fmla="*/ 0 h 316"/>
                <a:gd name="T14" fmla="*/ 173 w 487"/>
                <a:gd name="T15" fmla="*/ 9 h 3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7" h="316">
                  <a:moveTo>
                    <a:pt x="173" y="9"/>
                  </a:moveTo>
                  <a:cubicBezTo>
                    <a:pt x="172" y="114"/>
                    <a:pt x="170" y="168"/>
                    <a:pt x="166" y="168"/>
                  </a:cubicBezTo>
                  <a:cubicBezTo>
                    <a:pt x="131" y="168"/>
                    <a:pt x="0" y="225"/>
                    <a:pt x="32" y="289"/>
                  </a:cubicBezTo>
                  <a:cubicBezTo>
                    <a:pt x="42" y="309"/>
                    <a:pt x="458" y="316"/>
                    <a:pt x="465" y="298"/>
                  </a:cubicBezTo>
                  <a:cubicBezTo>
                    <a:pt x="474" y="268"/>
                    <a:pt x="486" y="160"/>
                    <a:pt x="485" y="76"/>
                  </a:cubicBezTo>
                  <a:cubicBezTo>
                    <a:pt x="485" y="57"/>
                    <a:pt x="487" y="23"/>
                    <a:pt x="487" y="10"/>
                  </a:cubicBezTo>
                  <a:cubicBezTo>
                    <a:pt x="487" y="7"/>
                    <a:pt x="487" y="3"/>
                    <a:pt x="487" y="0"/>
                  </a:cubicBezTo>
                  <a:cubicBezTo>
                    <a:pt x="397" y="42"/>
                    <a:pt x="280" y="42"/>
                    <a:pt x="173" y="9"/>
                  </a:cubicBez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9" name="Freeform 197">
              <a:extLst>
                <a:ext uri="{FF2B5EF4-FFF2-40B4-BE49-F238E27FC236}">
                  <a16:creationId xmlns:a16="http://schemas.microsoft.com/office/drawing/2014/main" id="{EAD3B5FD-09C7-4EB5-932E-18EAA995E4A8}"/>
                </a:ext>
              </a:extLst>
            </p:cNvPr>
            <p:cNvSpPr>
              <a:spLocks/>
            </p:cNvSpPr>
            <p:nvPr/>
          </p:nvSpPr>
          <p:spPr bwMode="auto">
            <a:xfrm>
              <a:off x="-5230813" y="722312"/>
              <a:ext cx="138113" cy="6543676"/>
            </a:xfrm>
            <a:custGeom>
              <a:avLst/>
              <a:gdLst>
                <a:gd name="T0" fmla="*/ 0 w 37"/>
                <a:gd name="T1" fmla="*/ 0 h 1743"/>
                <a:gd name="T2" fmla="*/ 37 w 37"/>
                <a:gd name="T3" fmla="*/ 0 h 1743"/>
                <a:gd name="T4" fmla="*/ 37 w 37"/>
                <a:gd name="T5" fmla="*/ 1731 h 1743"/>
                <a:gd name="T6" fmla="*/ 0 w 37"/>
                <a:gd name="T7" fmla="*/ 1731 h 1743"/>
                <a:gd name="T8" fmla="*/ 0 w 37"/>
                <a:gd name="T9" fmla="*/ 0 h 1743"/>
              </a:gdLst>
              <a:ahLst/>
              <a:cxnLst>
                <a:cxn ang="0">
                  <a:pos x="T0" y="T1"/>
                </a:cxn>
                <a:cxn ang="0">
                  <a:pos x="T2" y="T3"/>
                </a:cxn>
                <a:cxn ang="0">
                  <a:pos x="T4" y="T5"/>
                </a:cxn>
                <a:cxn ang="0">
                  <a:pos x="T6" y="T7"/>
                </a:cxn>
                <a:cxn ang="0">
                  <a:pos x="T8" y="T9"/>
                </a:cxn>
              </a:cxnLst>
              <a:rect l="0" t="0" r="r" b="b"/>
              <a:pathLst>
                <a:path w="37" h="1743">
                  <a:moveTo>
                    <a:pt x="0" y="0"/>
                  </a:moveTo>
                  <a:cubicBezTo>
                    <a:pt x="37" y="0"/>
                    <a:pt x="37" y="0"/>
                    <a:pt x="37" y="0"/>
                  </a:cubicBezTo>
                  <a:cubicBezTo>
                    <a:pt x="37" y="525"/>
                    <a:pt x="37" y="1205"/>
                    <a:pt x="37" y="1731"/>
                  </a:cubicBezTo>
                  <a:cubicBezTo>
                    <a:pt x="36" y="1743"/>
                    <a:pt x="0" y="1743"/>
                    <a:pt x="0" y="1731"/>
                  </a:cubicBezTo>
                  <a:lnTo>
                    <a:pt x="0" y="0"/>
                  </a:lnTo>
                  <a:close/>
                </a:path>
              </a:pathLst>
            </a:custGeom>
            <a:solidFill>
              <a:srgbClr val="D3D4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0" name="Freeform 198">
              <a:extLst>
                <a:ext uri="{FF2B5EF4-FFF2-40B4-BE49-F238E27FC236}">
                  <a16:creationId xmlns:a16="http://schemas.microsoft.com/office/drawing/2014/main" id="{DCDCD926-1756-A012-464F-E0DD485F2C32}"/>
                </a:ext>
              </a:extLst>
            </p:cNvPr>
            <p:cNvSpPr>
              <a:spLocks/>
            </p:cNvSpPr>
            <p:nvPr/>
          </p:nvSpPr>
          <p:spPr bwMode="auto">
            <a:xfrm>
              <a:off x="-5167313" y="722312"/>
              <a:ext cx="74613" cy="6543676"/>
            </a:xfrm>
            <a:custGeom>
              <a:avLst/>
              <a:gdLst>
                <a:gd name="T0" fmla="*/ 0 w 20"/>
                <a:gd name="T1" fmla="*/ 0 h 1743"/>
                <a:gd name="T2" fmla="*/ 20 w 20"/>
                <a:gd name="T3" fmla="*/ 0 h 1743"/>
                <a:gd name="T4" fmla="*/ 20 w 20"/>
                <a:gd name="T5" fmla="*/ 1731 h 1743"/>
                <a:gd name="T6" fmla="*/ 0 w 20"/>
                <a:gd name="T7" fmla="*/ 1731 h 1743"/>
                <a:gd name="T8" fmla="*/ 0 w 20"/>
                <a:gd name="T9" fmla="*/ 0 h 1743"/>
              </a:gdLst>
              <a:ahLst/>
              <a:cxnLst>
                <a:cxn ang="0">
                  <a:pos x="T0" y="T1"/>
                </a:cxn>
                <a:cxn ang="0">
                  <a:pos x="T2" y="T3"/>
                </a:cxn>
                <a:cxn ang="0">
                  <a:pos x="T4" y="T5"/>
                </a:cxn>
                <a:cxn ang="0">
                  <a:pos x="T6" y="T7"/>
                </a:cxn>
                <a:cxn ang="0">
                  <a:pos x="T8" y="T9"/>
                </a:cxn>
              </a:cxnLst>
              <a:rect l="0" t="0" r="r" b="b"/>
              <a:pathLst>
                <a:path w="20" h="1743">
                  <a:moveTo>
                    <a:pt x="0" y="0"/>
                  </a:moveTo>
                  <a:cubicBezTo>
                    <a:pt x="20" y="0"/>
                    <a:pt x="20" y="0"/>
                    <a:pt x="20" y="0"/>
                  </a:cubicBezTo>
                  <a:cubicBezTo>
                    <a:pt x="20" y="525"/>
                    <a:pt x="20" y="1205"/>
                    <a:pt x="20" y="1731"/>
                  </a:cubicBezTo>
                  <a:cubicBezTo>
                    <a:pt x="19" y="1743"/>
                    <a:pt x="0" y="1743"/>
                    <a:pt x="0" y="1731"/>
                  </a:cubicBezTo>
                  <a:lnTo>
                    <a:pt x="0" y="0"/>
                  </a:lnTo>
                  <a:close/>
                </a:path>
              </a:pathLst>
            </a:custGeom>
            <a:solidFill>
              <a:srgbClr val="96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1" name="Freeform 199">
              <a:extLst>
                <a:ext uri="{FF2B5EF4-FFF2-40B4-BE49-F238E27FC236}">
                  <a16:creationId xmlns:a16="http://schemas.microsoft.com/office/drawing/2014/main" id="{D4603C61-6F40-D433-0452-F3559290852D}"/>
                </a:ext>
              </a:extLst>
            </p:cNvPr>
            <p:cNvSpPr>
              <a:spLocks/>
            </p:cNvSpPr>
            <p:nvPr/>
          </p:nvSpPr>
          <p:spPr bwMode="auto">
            <a:xfrm>
              <a:off x="-5329238" y="342900"/>
              <a:ext cx="334963" cy="490538"/>
            </a:xfrm>
            <a:custGeom>
              <a:avLst/>
              <a:gdLst>
                <a:gd name="T0" fmla="*/ 104 w 211"/>
                <a:gd name="T1" fmla="*/ 0 h 309"/>
                <a:gd name="T2" fmla="*/ 0 w 211"/>
                <a:gd name="T3" fmla="*/ 182 h 309"/>
                <a:gd name="T4" fmla="*/ 57 w 211"/>
                <a:gd name="T5" fmla="*/ 309 h 309"/>
                <a:gd name="T6" fmla="*/ 161 w 211"/>
                <a:gd name="T7" fmla="*/ 309 h 309"/>
                <a:gd name="T8" fmla="*/ 211 w 211"/>
                <a:gd name="T9" fmla="*/ 182 h 309"/>
                <a:gd name="T10" fmla="*/ 104 w 211"/>
                <a:gd name="T11" fmla="*/ 0 h 309"/>
              </a:gdLst>
              <a:ahLst/>
              <a:cxnLst>
                <a:cxn ang="0">
                  <a:pos x="T0" y="T1"/>
                </a:cxn>
                <a:cxn ang="0">
                  <a:pos x="T2" y="T3"/>
                </a:cxn>
                <a:cxn ang="0">
                  <a:pos x="T4" y="T5"/>
                </a:cxn>
                <a:cxn ang="0">
                  <a:pos x="T6" y="T7"/>
                </a:cxn>
                <a:cxn ang="0">
                  <a:pos x="T8" y="T9"/>
                </a:cxn>
                <a:cxn ang="0">
                  <a:pos x="T10" y="T11"/>
                </a:cxn>
              </a:cxnLst>
              <a:rect l="0" t="0" r="r" b="b"/>
              <a:pathLst>
                <a:path w="211" h="309">
                  <a:moveTo>
                    <a:pt x="104" y="0"/>
                  </a:moveTo>
                  <a:lnTo>
                    <a:pt x="0" y="182"/>
                  </a:lnTo>
                  <a:lnTo>
                    <a:pt x="57" y="309"/>
                  </a:lnTo>
                  <a:lnTo>
                    <a:pt x="161" y="309"/>
                  </a:lnTo>
                  <a:lnTo>
                    <a:pt x="211" y="182"/>
                  </a:lnTo>
                  <a:lnTo>
                    <a:pt x="104" y="0"/>
                  </a:lnTo>
                  <a:close/>
                </a:path>
              </a:pathLst>
            </a:custGeom>
            <a:solidFill>
              <a:srgbClr val="737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2" name="Freeform 200">
              <a:extLst>
                <a:ext uri="{FF2B5EF4-FFF2-40B4-BE49-F238E27FC236}">
                  <a16:creationId xmlns:a16="http://schemas.microsoft.com/office/drawing/2014/main" id="{4C82E8C9-85B9-EE0D-DB26-7968F4B62F84}"/>
                </a:ext>
              </a:extLst>
            </p:cNvPr>
            <p:cNvSpPr>
              <a:spLocks/>
            </p:cNvSpPr>
            <p:nvPr/>
          </p:nvSpPr>
          <p:spPr bwMode="auto">
            <a:xfrm>
              <a:off x="-5291138" y="387350"/>
              <a:ext cx="236538" cy="346075"/>
            </a:xfrm>
            <a:custGeom>
              <a:avLst/>
              <a:gdLst>
                <a:gd name="T0" fmla="*/ 76 w 149"/>
                <a:gd name="T1" fmla="*/ 0 h 218"/>
                <a:gd name="T2" fmla="*/ 0 w 149"/>
                <a:gd name="T3" fmla="*/ 128 h 218"/>
                <a:gd name="T4" fmla="*/ 40 w 149"/>
                <a:gd name="T5" fmla="*/ 218 h 218"/>
                <a:gd name="T6" fmla="*/ 114 w 149"/>
                <a:gd name="T7" fmla="*/ 218 h 218"/>
                <a:gd name="T8" fmla="*/ 149 w 149"/>
                <a:gd name="T9" fmla="*/ 128 h 218"/>
                <a:gd name="T10" fmla="*/ 76 w 149"/>
                <a:gd name="T11" fmla="*/ 0 h 218"/>
              </a:gdLst>
              <a:ahLst/>
              <a:cxnLst>
                <a:cxn ang="0">
                  <a:pos x="T0" y="T1"/>
                </a:cxn>
                <a:cxn ang="0">
                  <a:pos x="T2" y="T3"/>
                </a:cxn>
                <a:cxn ang="0">
                  <a:pos x="T4" y="T5"/>
                </a:cxn>
                <a:cxn ang="0">
                  <a:pos x="T6" y="T7"/>
                </a:cxn>
                <a:cxn ang="0">
                  <a:pos x="T8" y="T9"/>
                </a:cxn>
                <a:cxn ang="0">
                  <a:pos x="T10" y="T11"/>
                </a:cxn>
              </a:cxnLst>
              <a:rect l="0" t="0" r="r" b="b"/>
              <a:pathLst>
                <a:path w="149" h="218">
                  <a:moveTo>
                    <a:pt x="76" y="0"/>
                  </a:moveTo>
                  <a:lnTo>
                    <a:pt x="0" y="128"/>
                  </a:lnTo>
                  <a:lnTo>
                    <a:pt x="40" y="218"/>
                  </a:lnTo>
                  <a:lnTo>
                    <a:pt x="114" y="218"/>
                  </a:lnTo>
                  <a:lnTo>
                    <a:pt x="149" y="128"/>
                  </a:lnTo>
                  <a:lnTo>
                    <a:pt x="76" y="0"/>
                  </a:lnTo>
                  <a:close/>
                </a:path>
              </a:pathLst>
            </a:custGeom>
            <a:solidFill>
              <a:srgbClr val="BEBF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3" name="Freeform 201">
              <a:extLst>
                <a:ext uri="{FF2B5EF4-FFF2-40B4-BE49-F238E27FC236}">
                  <a16:creationId xmlns:a16="http://schemas.microsoft.com/office/drawing/2014/main" id="{5F253696-6D78-3B7B-C67E-B5F1360DA421}"/>
                </a:ext>
              </a:extLst>
            </p:cNvPr>
            <p:cNvSpPr>
              <a:spLocks/>
            </p:cNvSpPr>
            <p:nvPr/>
          </p:nvSpPr>
          <p:spPr bwMode="auto">
            <a:xfrm>
              <a:off x="-5257801" y="414337"/>
              <a:ext cx="158750" cy="228600"/>
            </a:xfrm>
            <a:custGeom>
              <a:avLst/>
              <a:gdLst>
                <a:gd name="T0" fmla="*/ 50 w 100"/>
                <a:gd name="T1" fmla="*/ 0 h 144"/>
                <a:gd name="T2" fmla="*/ 0 w 100"/>
                <a:gd name="T3" fmla="*/ 85 h 144"/>
                <a:gd name="T4" fmla="*/ 26 w 100"/>
                <a:gd name="T5" fmla="*/ 144 h 144"/>
                <a:gd name="T6" fmla="*/ 76 w 100"/>
                <a:gd name="T7" fmla="*/ 144 h 144"/>
                <a:gd name="T8" fmla="*/ 100 w 100"/>
                <a:gd name="T9" fmla="*/ 85 h 144"/>
                <a:gd name="T10" fmla="*/ 50 w 100"/>
                <a:gd name="T11" fmla="*/ 0 h 144"/>
              </a:gdLst>
              <a:ahLst/>
              <a:cxnLst>
                <a:cxn ang="0">
                  <a:pos x="T0" y="T1"/>
                </a:cxn>
                <a:cxn ang="0">
                  <a:pos x="T2" y="T3"/>
                </a:cxn>
                <a:cxn ang="0">
                  <a:pos x="T4" y="T5"/>
                </a:cxn>
                <a:cxn ang="0">
                  <a:pos x="T6" y="T7"/>
                </a:cxn>
                <a:cxn ang="0">
                  <a:pos x="T8" y="T9"/>
                </a:cxn>
                <a:cxn ang="0">
                  <a:pos x="T10" y="T11"/>
                </a:cxn>
              </a:cxnLst>
              <a:rect l="0" t="0" r="r" b="b"/>
              <a:pathLst>
                <a:path w="100" h="144">
                  <a:moveTo>
                    <a:pt x="50" y="0"/>
                  </a:moveTo>
                  <a:lnTo>
                    <a:pt x="0" y="85"/>
                  </a:lnTo>
                  <a:lnTo>
                    <a:pt x="26" y="144"/>
                  </a:lnTo>
                  <a:lnTo>
                    <a:pt x="76" y="144"/>
                  </a:lnTo>
                  <a:lnTo>
                    <a:pt x="100" y="85"/>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4" name="Freeform 202">
              <a:extLst>
                <a:ext uri="{FF2B5EF4-FFF2-40B4-BE49-F238E27FC236}">
                  <a16:creationId xmlns:a16="http://schemas.microsoft.com/office/drawing/2014/main" id="{E4D5800A-83F6-3989-E88E-E6E0682A856C}"/>
                </a:ext>
              </a:extLst>
            </p:cNvPr>
            <p:cNvSpPr>
              <a:spLocks/>
            </p:cNvSpPr>
            <p:nvPr/>
          </p:nvSpPr>
          <p:spPr bwMode="auto">
            <a:xfrm>
              <a:off x="-8231188" y="695325"/>
              <a:ext cx="3113088" cy="2640013"/>
            </a:xfrm>
            <a:custGeom>
              <a:avLst/>
              <a:gdLst>
                <a:gd name="T0" fmla="*/ 826 w 829"/>
                <a:gd name="T1" fmla="*/ 76 h 703"/>
                <a:gd name="T2" fmla="*/ 605 w 829"/>
                <a:gd name="T3" fmla="*/ 37 h 703"/>
                <a:gd name="T4" fmla="*/ 0 w 829"/>
                <a:gd name="T5" fmla="*/ 101 h 703"/>
                <a:gd name="T6" fmla="*/ 0 w 829"/>
                <a:gd name="T7" fmla="*/ 681 h 703"/>
                <a:gd name="T8" fmla="*/ 571 w 829"/>
                <a:gd name="T9" fmla="*/ 590 h 703"/>
                <a:gd name="T10" fmla="*/ 826 w 829"/>
                <a:gd name="T11" fmla="*/ 593 h 703"/>
                <a:gd name="T12" fmla="*/ 826 w 829"/>
                <a:gd name="T13" fmla="*/ 76 h 703"/>
              </a:gdLst>
              <a:ahLst/>
              <a:cxnLst>
                <a:cxn ang="0">
                  <a:pos x="T0" y="T1"/>
                </a:cxn>
                <a:cxn ang="0">
                  <a:pos x="T2" y="T3"/>
                </a:cxn>
                <a:cxn ang="0">
                  <a:pos x="T4" y="T5"/>
                </a:cxn>
                <a:cxn ang="0">
                  <a:pos x="T6" y="T7"/>
                </a:cxn>
                <a:cxn ang="0">
                  <a:pos x="T8" y="T9"/>
                </a:cxn>
                <a:cxn ang="0">
                  <a:pos x="T10" y="T11"/>
                </a:cxn>
                <a:cxn ang="0">
                  <a:pos x="T12" y="T13"/>
                </a:cxn>
              </a:cxnLst>
              <a:rect l="0" t="0" r="r" b="b"/>
              <a:pathLst>
                <a:path w="829" h="703">
                  <a:moveTo>
                    <a:pt x="826" y="76"/>
                  </a:moveTo>
                  <a:cubicBezTo>
                    <a:pt x="826" y="76"/>
                    <a:pt x="829" y="0"/>
                    <a:pt x="605" y="37"/>
                  </a:cubicBezTo>
                  <a:cubicBezTo>
                    <a:pt x="381" y="75"/>
                    <a:pt x="256" y="164"/>
                    <a:pt x="0" y="101"/>
                  </a:cubicBezTo>
                  <a:cubicBezTo>
                    <a:pt x="0" y="681"/>
                    <a:pt x="0" y="681"/>
                    <a:pt x="0" y="681"/>
                  </a:cubicBezTo>
                  <a:cubicBezTo>
                    <a:pt x="0" y="681"/>
                    <a:pt x="375" y="703"/>
                    <a:pt x="571" y="590"/>
                  </a:cubicBezTo>
                  <a:cubicBezTo>
                    <a:pt x="571" y="590"/>
                    <a:pt x="704" y="522"/>
                    <a:pt x="826" y="593"/>
                  </a:cubicBezTo>
                  <a:lnTo>
                    <a:pt x="826" y="7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55" name="Freeform 203">
              <a:extLst>
                <a:ext uri="{FF2B5EF4-FFF2-40B4-BE49-F238E27FC236}">
                  <a16:creationId xmlns:a16="http://schemas.microsoft.com/office/drawing/2014/main" id="{3C013EC7-AA52-96D4-6A1C-E047BCCB396A}"/>
                </a:ext>
              </a:extLst>
            </p:cNvPr>
            <p:cNvSpPr>
              <a:spLocks/>
            </p:cNvSpPr>
            <p:nvPr/>
          </p:nvSpPr>
          <p:spPr bwMode="auto">
            <a:xfrm>
              <a:off x="-5530851" y="2933700"/>
              <a:ext cx="461963" cy="349250"/>
            </a:xfrm>
            <a:custGeom>
              <a:avLst/>
              <a:gdLst>
                <a:gd name="T0" fmla="*/ 100 w 123"/>
                <a:gd name="T1" fmla="*/ 29 h 93"/>
                <a:gd name="T2" fmla="*/ 19 w 123"/>
                <a:gd name="T3" fmla="*/ 33 h 93"/>
                <a:gd name="T4" fmla="*/ 36 w 123"/>
                <a:gd name="T5" fmla="*/ 88 h 93"/>
                <a:gd name="T6" fmla="*/ 60 w 123"/>
                <a:gd name="T7" fmla="*/ 91 h 93"/>
                <a:gd name="T8" fmla="*/ 100 w 123"/>
                <a:gd name="T9" fmla="*/ 29 h 93"/>
              </a:gdLst>
              <a:ahLst/>
              <a:cxnLst>
                <a:cxn ang="0">
                  <a:pos x="T0" y="T1"/>
                </a:cxn>
                <a:cxn ang="0">
                  <a:pos x="T2" y="T3"/>
                </a:cxn>
                <a:cxn ang="0">
                  <a:pos x="T4" y="T5"/>
                </a:cxn>
                <a:cxn ang="0">
                  <a:pos x="T6" y="T7"/>
                </a:cxn>
                <a:cxn ang="0">
                  <a:pos x="T8" y="T9"/>
                </a:cxn>
              </a:cxnLst>
              <a:rect l="0" t="0" r="r" b="b"/>
              <a:pathLst>
                <a:path w="123" h="93">
                  <a:moveTo>
                    <a:pt x="100" y="29"/>
                  </a:moveTo>
                  <a:cubicBezTo>
                    <a:pt x="80" y="13"/>
                    <a:pt x="37" y="0"/>
                    <a:pt x="19" y="33"/>
                  </a:cubicBezTo>
                  <a:cubicBezTo>
                    <a:pt x="0" y="67"/>
                    <a:pt x="12" y="77"/>
                    <a:pt x="36" y="88"/>
                  </a:cubicBezTo>
                  <a:cubicBezTo>
                    <a:pt x="36" y="88"/>
                    <a:pt x="59" y="90"/>
                    <a:pt x="60" y="91"/>
                  </a:cubicBezTo>
                  <a:cubicBezTo>
                    <a:pt x="82" y="93"/>
                    <a:pt x="123" y="48"/>
                    <a:pt x="100" y="2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6" name="Freeform 204">
              <a:extLst>
                <a:ext uri="{FF2B5EF4-FFF2-40B4-BE49-F238E27FC236}">
                  <a16:creationId xmlns:a16="http://schemas.microsoft.com/office/drawing/2014/main" id="{3A5F399F-8940-C9EC-45B6-7335F454055A}"/>
                </a:ext>
              </a:extLst>
            </p:cNvPr>
            <p:cNvSpPr>
              <a:spLocks/>
            </p:cNvSpPr>
            <p:nvPr/>
          </p:nvSpPr>
          <p:spPr bwMode="auto">
            <a:xfrm>
              <a:off x="-5549901" y="3173412"/>
              <a:ext cx="450850" cy="341313"/>
            </a:xfrm>
            <a:custGeom>
              <a:avLst/>
              <a:gdLst>
                <a:gd name="T0" fmla="*/ 92 w 120"/>
                <a:gd name="T1" fmla="*/ 9 h 91"/>
                <a:gd name="T2" fmla="*/ 8 w 120"/>
                <a:gd name="T3" fmla="*/ 38 h 91"/>
                <a:gd name="T4" fmla="*/ 49 w 120"/>
                <a:gd name="T5" fmla="*/ 91 h 91"/>
                <a:gd name="T6" fmla="*/ 73 w 120"/>
                <a:gd name="T7" fmla="*/ 80 h 91"/>
                <a:gd name="T8" fmla="*/ 92 w 120"/>
                <a:gd name="T9" fmla="*/ 9 h 91"/>
              </a:gdLst>
              <a:ahLst/>
              <a:cxnLst>
                <a:cxn ang="0">
                  <a:pos x="T0" y="T1"/>
                </a:cxn>
                <a:cxn ang="0">
                  <a:pos x="T2" y="T3"/>
                </a:cxn>
                <a:cxn ang="0">
                  <a:pos x="T4" y="T5"/>
                </a:cxn>
                <a:cxn ang="0">
                  <a:pos x="T6" y="T7"/>
                </a:cxn>
                <a:cxn ang="0">
                  <a:pos x="T8" y="T9"/>
                </a:cxn>
              </a:cxnLst>
              <a:rect l="0" t="0" r="r" b="b"/>
              <a:pathLst>
                <a:path w="120" h="91">
                  <a:moveTo>
                    <a:pt x="92" y="9"/>
                  </a:moveTo>
                  <a:cubicBezTo>
                    <a:pt x="69" y="0"/>
                    <a:pt x="15" y="2"/>
                    <a:pt x="8" y="38"/>
                  </a:cubicBezTo>
                  <a:cubicBezTo>
                    <a:pt x="0" y="76"/>
                    <a:pt x="23" y="88"/>
                    <a:pt x="49" y="91"/>
                  </a:cubicBezTo>
                  <a:cubicBezTo>
                    <a:pt x="49" y="91"/>
                    <a:pt x="72" y="80"/>
                    <a:pt x="73" y="80"/>
                  </a:cubicBezTo>
                  <a:cubicBezTo>
                    <a:pt x="95" y="76"/>
                    <a:pt x="120" y="20"/>
                    <a:pt x="92" y="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7" name="Freeform 205">
              <a:extLst>
                <a:ext uri="{FF2B5EF4-FFF2-40B4-BE49-F238E27FC236}">
                  <a16:creationId xmlns:a16="http://schemas.microsoft.com/office/drawing/2014/main" id="{E7CD8949-B9F4-4B0D-68BE-D77B19AFA186}"/>
                </a:ext>
              </a:extLst>
            </p:cNvPr>
            <p:cNvSpPr>
              <a:spLocks/>
            </p:cNvSpPr>
            <p:nvPr/>
          </p:nvSpPr>
          <p:spPr bwMode="auto">
            <a:xfrm>
              <a:off x="-5576888" y="3467100"/>
              <a:ext cx="519113" cy="303213"/>
            </a:xfrm>
            <a:custGeom>
              <a:avLst/>
              <a:gdLst>
                <a:gd name="T0" fmla="*/ 111 w 138"/>
                <a:gd name="T1" fmla="*/ 69 h 81"/>
                <a:gd name="T2" fmla="*/ 12 w 138"/>
                <a:gd name="T3" fmla="*/ 37 h 81"/>
                <a:gd name="T4" fmla="*/ 46 w 138"/>
                <a:gd name="T5" fmla="*/ 0 h 81"/>
                <a:gd name="T6" fmla="*/ 85 w 138"/>
                <a:gd name="T7" fmla="*/ 1 h 81"/>
                <a:gd name="T8" fmla="*/ 111 w 138"/>
                <a:gd name="T9" fmla="*/ 69 h 81"/>
              </a:gdLst>
              <a:ahLst/>
              <a:cxnLst>
                <a:cxn ang="0">
                  <a:pos x="T0" y="T1"/>
                </a:cxn>
                <a:cxn ang="0">
                  <a:pos x="T2" y="T3"/>
                </a:cxn>
                <a:cxn ang="0">
                  <a:pos x="T4" y="T5"/>
                </a:cxn>
                <a:cxn ang="0">
                  <a:pos x="T6" y="T7"/>
                </a:cxn>
                <a:cxn ang="0">
                  <a:pos x="T8" y="T9"/>
                </a:cxn>
              </a:cxnLst>
              <a:rect l="0" t="0" r="r" b="b"/>
              <a:pathLst>
                <a:path w="138" h="81">
                  <a:moveTo>
                    <a:pt x="111" y="69"/>
                  </a:moveTo>
                  <a:cubicBezTo>
                    <a:pt x="89" y="81"/>
                    <a:pt x="23" y="72"/>
                    <a:pt x="12" y="37"/>
                  </a:cubicBezTo>
                  <a:cubicBezTo>
                    <a:pt x="0" y="0"/>
                    <a:pt x="21" y="5"/>
                    <a:pt x="46" y="0"/>
                  </a:cubicBezTo>
                  <a:cubicBezTo>
                    <a:pt x="46" y="0"/>
                    <a:pt x="84" y="1"/>
                    <a:pt x="85" y="1"/>
                  </a:cubicBezTo>
                  <a:cubicBezTo>
                    <a:pt x="108" y="3"/>
                    <a:pt x="138" y="55"/>
                    <a:pt x="111" y="6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8" name="Freeform 206">
              <a:extLst>
                <a:ext uri="{FF2B5EF4-FFF2-40B4-BE49-F238E27FC236}">
                  <a16:creationId xmlns:a16="http://schemas.microsoft.com/office/drawing/2014/main" id="{1134A377-3293-1A2F-8D67-8329D8BF7DCC}"/>
                </a:ext>
              </a:extLst>
            </p:cNvPr>
            <p:cNvSpPr>
              <a:spLocks/>
            </p:cNvSpPr>
            <p:nvPr/>
          </p:nvSpPr>
          <p:spPr bwMode="auto">
            <a:xfrm>
              <a:off x="-8231188" y="747712"/>
              <a:ext cx="3236913" cy="2587625"/>
            </a:xfrm>
            <a:custGeom>
              <a:avLst/>
              <a:gdLst>
                <a:gd name="T0" fmla="*/ 571 w 862"/>
                <a:gd name="T1" fmla="*/ 576 h 689"/>
                <a:gd name="T2" fmla="*/ 826 w 862"/>
                <a:gd name="T3" fmla="*/ 579 h 689"/>
                <a:gd name="T4" fmla="*/ 826 w 862"/>
                <a:gd name="T5" fmla="*/ 62 h 689"/>
                <a:gd name="T6" fmla="*/ 662 w 862"/>
                <a:gd name="T7" fmla="*/ 16 h 689"/>
                <a:gd name="T8" fmla="*/ 715 w 862"/>
                <a:gd name="T9" fmla="*/ 274 h 689"/>
                <a:gd name="T10" fmla="*/ 600 w 862"/>
                <a:gd name="T11" fmla="*/ 517 h 689"/>
                <a:gd name="T12" fmla="*/ 0 w 862"/>
                <a:gd name="T13" fmla="*/ 667 h 689"/>
                <a:gd name="T14" fmla="*/ 571 w 862"/>
                <a:gd name="T15" fmla="*/ 576 h 6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2" h="689">
                  <a:moveTo>
                    <a:pt x="571" y="576"/>
                  </a:moveTo>
                  <a:cubicBezTo>
                    <a:pt x="571" y="576"/>
                    <a:pt x="704" y="508"/>
                    <a:pt x="826" y="579"/>
                  </a:cubicBezTo>
                  <a:cubicBezTo>
                    <a:pt x="826" y="62"/>
                    <a:pt x="826" y="62"/>
                    <a:pt x="826" y="62"/>
                  </a:cubicBezTo>
                  <a:cubicBezTo>
                    <a:pt x="826" y="62"/>
                    <a:pt x="828" y="0"/>
                    <a:pt x="662" y="16"/>
                  </a:cubicBezTo>
                  <a:cubicBezTo>
                    <a:pt x="662" y="16"/>
                    <a:pt x="649" y="132"/>
                    <a:pt x="715" y="274"/>
                  </a:cubicBezTo>
                  <a:cubicBezTo>
                    <a:pt x="715" y="274"/>
                    <a:pt x="862" y="461"/>
                    <a:pt x="600" y="517"/>
                  </a:cubicBezTo>
                  <a:cubicBezTo>
                    <a:pt x="600" y="517"/>
                    <a:pt x="522" y="572"/>
                    <a:pt x="0" y="667"/>
                  </a:cubicBezTo>
                  <a:cubicBezTo>
                    <a:pt x="0" y="667"/>
                    <a:pt x="375" y="689"/>
                    <a:pt x="571" y="576"/>
                  </a:cubicBezTo>
                  <a:close/>
                </a:path>
              </a:pathLst>
            </a:custGeom>
            <a:solidFill>
              <a:schemeClr val="accent2">
                <a:lumMod val="75000"/>
                <a:alpha val="50000"/>
              </a:schemeClr>
            </a:solidFill>
            <a:ln>
              <a:noFill/>
            </a:ln>
          </p:spPr>
          <p:txBody>
            <a:bodyPr vert="horz" wrap="square" lIns="68580" tIns="34290" rIns="68580" bIns="34290" numCol="1" anchor="t" anchorCtr="0" compatLnSpc="1">
              <a:prstTxWarp prst="textNoShape">
                <a:avLst/>
              </a:prstTxWarp>
            </a:bodyPr>
            <a:lstStyle/>
            <a:p>
              <a:endParaRPr lang="id-ID" sz="1350"/>
            </a:p>
          </p:txBody>
        </p:sp>
      </p:grpSp>
      <p:sp>
        <p:nvSpPr>
          <p:cNvPr id="159" name="TextBox 344">
            <a:extLst>
              <a:ext uri="{FF2B5EF4-FFF2-40B4-BE49-F238E27FC236}">
                <a16:creationId xmlns:a16="http://schemas.microsoft.com/office/drawing/2014/main" id="{13C0435F-33B8-A982-534C-66E4313CE98C}"/>
              </a:ext>
            </a:extLst>
          </p:cNvPr>
          <p:cNvSpPr txBox="1"/>
          <p:nvPr/>
        </p:nvSpPr>
        <p:spPr>
          <a:xfrm rot="208081">
            <a:off x="5326946" y="4561168"/>
            <a:ext cx="881716" cy="323165"/>
          </a:xfrm>
          <a:prstGeom prst="rect">
            <a:avLst/>
          </a:prstGeom>
          <a:noFill/>
        </p:spPr>
        <p:txBody>
          <a:bodyPr wrap="none" rtlCol="0">
            <a:spAutoFit/>
          </a:bodyPr>
          <a:lstStyle/>
          <a:p>
            <a:r>
              <a:rPr lang="id-ID" sz="1500" b="1" dirty="0">
                <a:solidFill>
                  <a:schemeClr val="bg1"/>
                </a:solidFill>
              </a:rPr>
              <a:t>SUCCESS</a:t>
            </a:r>
          </a:p>
        </p:txBody>
      </p:sp>
    </p:spTree>
    <p:extLst>
      <p:ext uri="{BB962C8B-B14F-4D97-AF65-F5344CB8AC3E}">
        <p14:creationId xmlns:p14="http://schemas.microsoft.com/office/powerpoint/2010/main" val="208308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Vertical)">
                                      <p:cBhvr>
                                        <p:cTn id="15" dur="500"/>
                                        <p:tgtEl>
                                          <p:spTgt spid="3"/>
                                        </p:tgtEl>
                                      </p:cBhvr>
                                    </p:animEffect>
                                  </p:childTnLst>
                                </p:cTn>
                              </p:par>
                              <p:par>
                                <p:cTn id="16" presetID="52" presetClass="entr" presetSubtype="0" fill="hold" nodeType="withEffect">
                                  <p:stCondLst>
                                    <p:cond delay="300"/>
                                  </p:stCondLst>
                                  <p:childTnLst>
                                    <p:set>
                                      <p:cBhvr>
                                        <p:cTn id="17" dur="1" fill="hold">
                                          <p:stCondLst>
                                            <p:cond delay="0"/>
                                          </p:stCondLst>
                                        </p:cTn>
                                        <p:tgtEl>
                                          <p:spTgt spid="108"/>
                                        </p:tgtEl>
                                        <p:attrNameLst>
                                          <p:attrName>style.visibility</p:attrName>
                                        </p:attrNameLst>
                                      </p:cBhvr>
                                      <p:to>
                                        <p:strVal val="visible"/>
                                      </p:to>
                                    </p:set>
                                    <p:animScale>
                                      <p:cBhvr>
                                        <p:cTn id="18" dur="1000" decel="50000" fill="hold">
                                          <p:stCondLst>
                                            <p:cond delay="0"/>
                                          </p:stCondLst>
                                        </p:cTn>
                                        <p:tgtEl>
                                          <p:spTgt spid="10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08"/>
                                        </p:tgtEl>
                                        <p:attrNameLst>
                                          <p:attrName>ppt_x</p:attrName>
                                          <p:attrName>ppt_y</p:attrName>
                                        </p:attrNameLst>
                                      </p:cBhvr>
                                    </p:animMotion>
                                    <p:animEffect transition="in" filter="fade">
                                      <p:cBhvr>
                                        <p:cTn id="20" dur="1000"/>
                                        <p:tgtEl>
                                          <p:spTgt spid="108"/>
                                        </p:tgtEl>
                                      </p:cBhvr>
                                    </p:animEffect>
                                  </p:childTnLst>
                                </p:cTn>
                              </p:par>
                            </p:childTnLst>
                          </p:cTn>
                        </p:par>
                        <p:par>
                          <p:cTn id="21" fill="hold">
                            <p:stCondLst>
                              <p:cond delay="2300"/>
                            </p:stCondLst>
                            <p:childTnLst>
                              <p:par>
                                <p:cTn id="22" presetID="10" presetClass="entr" presetSubtype="0" fill="hold" grpId="0" nodeType="afterEffect">
                                  <p:stCondLst>
                                    <p:cond delay="0"/>
                                  </p:stCondLst>
                                  <p:childTnLst>
                                    <p:set>
                                      <p:cBhvr>
                                        <p:cTn id="23" dur="1" fill="hold">
                                          <p:stCondLst>
                                            <p:cond delay="0"/>
                                          </p:stCondLst>
                                        </p:cTn>
                                        <p:tgtEl>
                                          <p:spTgt spid="159"/>
                                        </p:tgtEl>
                                        <p:attrNameLst>
                                          <p:attrName>style.visibility</p:attrName>
                                        </p:attrNameLst>
                                      </p:cBhvr>
                                      <p:to>
                                        <p:strVal val="visible"/>
                                      </p:to>
                                    </p:set>
                                    <p:animEffect transition="in" filter="fade">
                                      <p:cBhvr>
                                        <p:cTn id="24"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E84C8A45-84B6-E5C6-C819-936DBC1D52F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8351A85-2730-F1C8-161F-8C4DFBA00F38}"/>
              </a:ext>
            </a:extLst>
          </p:cNvPr>
          <p:cNvSpPr/>
          <p:nvPr/>
        </p:nvSpPr>
        <p:spPr>
          <a:xfrm>
            <a:off x="0" y="6098415"/>
            <a:ext cx="9144000" cy="761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10" name="Group 140">
            <a:extLst>
              <a:ext uri="{FF2B5EF4-FFF2-40B4-BE49-F238E27FC236}">
                <a16:creationId xmlns:a16="http://schemas.microsoft.com/office/drawing/2014/main" id="{7F3F26C8-F313-B2EF-7039-796611AEA958}"/>
              </a:ext>
            </a:extLst>
          </p:cNvPr>
          <p:cNvGrpSpPr/>
          <p:nvPr/>
        </p:nvGrpSpPr>
        <p:grpSpPr>
          <a:xfrm rot="18715201">
            <a:off x="1143229" y="6210477"/>
            <a:ext cx="553203" cy="592572"/>
            <a:chOff x="8169276" y="952501"/>
            <a:chExt cx="3781424" cy="3384550"/>
          </a:xfrm>
          <a:solidFill>
            <a:schemeClr val="accent5">
              <a:lumMod val="60000"/>
              <a:lumOff val="40000"/>
            </a:schemeClr>
          </a:solidFill>
        </p:grpSpPr>
        <p:sp>
          <p:nvSpPr>
            <p:cNvPr id="11" name="Freeform 10">
              <a:extLst>
                <a:ext uri="{FF2B5EF4-FFF2-40B4-BE49-F238E27FC236}">
                  <a16:creationId xmlns:a16="http://schemas.microsoft.com/office/drawing/2014/main" id="{3AB5B517-35B6-8005-1CD4-4198D3A1D14C}"/>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 name="Freeform 11">
              <a:extLst>
                <a:ext uri="{FF2B5EF4-FFF2-40B4-BE49-F238E27FC236}">
                  <a16:creationId xmlns:a16="http://schemas.microsoft.com/office/drawing/2014/main" id="{8002AE58-3FAD-933B-265C-04AA922B432F}"/>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18" name="TextBox 15">
            <a:extLst>
              <a:ext uri="{FF2B5EF4-FFF2-40B4-BE49-F238E27FC236}">
                <a16:creationId xmlns:a16="http://schemas.microsoft.com/office/drawing/2014/main" id="{C2E9EE6B-BD60-7670-23C5-76EADB2EC373}"/>
              </a:ext>
            </a:extLst>
          </p:cNvPr>
          <p:cNvSpPr txBox="1"/>
          <p:nvPr/>
        </p:nvSpPr>
        <p:spPr>
          <a:xfrm>
            <a:off x="1825085" y="6164593"/>
            <a:ext cx="6473664" cy="584775"/>
          </a:xfrm>
          <a:prstGeom prst="rect">
            <a:avLst/>
          </a:prstGeom>
          <a:noFill/>
        </p:spPr>
        <p:txBody>
          <a:bodyPr wrap="square" rtlCol="0">
            <a:spAutoFit/>
          </a:bodyPr>
          <a:lstStyle/>
          <a:p>
            <a:r>
              <a:rPr lang="fr-FR" sz="1600" b="1" u="sng" dirty="0">
                <a:solidFill>
                  <a:schemeClr val="accent4"/>
                </a:solidFill>
              </a:rPr>
              <a:t>NB :</a:t>
            </a:r>
            <a:r>
              <a:rPr lang="fr-FR" sz="1600" b="1" dirty="0">
                <a:solidFill>
                  <a:schemeClr val="accent4"/>
                </a:solidFill>
              </a:rPr>
              <a:t> </a:t>
            </a:r>
            <a:r>
              <a:rPr lang="fr-FR" sz="1600" dirty="0">
                <a:solidFill>
                  <a:schemeClr val="tx2"/>
                </a:solidFill>
              </a:rPr>
              <a:t>Dans le code ci-dessus &lt;tag&gt; est un nom utilisé pour l’exemple</a:t>
            </a:r>
          </a:p>
          <a:p>
            <a:r>
              <a:rPr lang="fr-FR" sz="1600" dirty="0">
                <a:solidFill>
                  <a:schemeClr val="tx2"/>
                </a:solidFill>
              </a:rPr>
              <a:t>Il s’agira par la suite de le remplacer par un nom de balise approprié</a:t>
            </a:r>
            <a:endParaRPr lang="fr-FR" sz="1600" dirty="0">
              <a:solidFill>
                <a:schemeClr val="accent4"/>
              </a:solidFill>
            </a:endParaRPr>
          </a:p>
        </p:txBody>
      </p:sp>
      <p:sp>
        <p:nvSpPr>
          <p:cNvPr id="73" name="Rectangle 72">
            <a:extLst>
              <a:ext uri="{FF2B5EF4-FFF2-40B4-BE49-F238E27FC236}">
                <a16:creationId xmlns:a16="http://schemas.microsoft.com/office/drawing/2014/main" id="{7DA4B3A4-29F0-DABB-A8C0-B14073158218}"/>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7" name="Oval 3">
            <a:extLst>
              <a:ext uri="{FF2B5EF4-FFF2-40B4-BE49-F238E27FC236}">
                <a16:creationId xmlns:a16="http://schemas.microsoft.com/office/drawing/2014/main" id="{13281A38-5B12-EEBF-E23C-1790C70FA50C}"/>
              </a:ext>
            </a:extLst>
          </p:cNvPr>
          <p:cNvSpPr/>
          <p:nvPr/>
        </p:nvSpPr>
        <p:spPr>
          <a:xfrm>
            <a:off x="508601" y="1239513"/>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7" name="TextBox 3">
            <a:extLst>
              <a:ext uri="{FF2B5EF4-FFF2-40B4-BE49-F238E27FC236}">
                <a16:creationId xmlns:a16="http://schemas.microsoft.com/office/drawing/2014/main" id="{DF768150-188B-D76F-75E7-15690219211E}"/>
              </a:ext>
            </a:extLst>
          </p:cNvPr>
          <p:cNvSpPr txBox="1"/>
          <p:nvPr/>
        </p:nvSpPr>
        <p:spPr>
          <a:xfrm>
            <a:off x="619434" y="1080016"/>
            <a:ext cx="3614900" cy="338554"/>
          </a:xfrm>
          <a:prstGeom prst="rect">
            <a:avLst/>
          </a:prstGeom>
          <a:noFill/>
        </p:spPr>
        <p:txBody>
          <a:bodyPr wrap="none" rtlCol="0">
            <a:spAutoFit/>
          </a:bodyPr>
          <a:lstStyle/>
          <a:p>
            <a:r>
              <a:rPr lang="fr-FR" sz="1600" dirty="0">
                <a:solidFill>
                  <a:schemeClr val="bg1"/>
                </a:solidFill>
              </a:rPr>
              <a:t>A l’origine du développement du </a:t>
            </a:r>
            <a:r>
              <a:rPr lang="fr-FR" sz="1600" b="1" dirty="0">
                <a:solidFill>
                  <a:schemeClr val="accent4"/>
                </a:solidFill>
              </a:rPr>
              <a:t>WWW</a:t>
            </a:r>
            <a:r>
              <a:rPr lang="fr-FR" sz="1600" dirty="0">
                <a:solidFill>
                  <a:schemeClr val="bg1"/>
                </a:solidFill>
              </a:rPr>
              <a:t> </a:t>
            </a:r>
            <a:endParaRPr lang="id-ID" sz="1600" dirty="0">
              <a:solidFill>
                <a:schemeClr val="bg1"/>
              </a:solidFill>
            </a:endParaRPr>
          </a:p>
        </p:txBody>
      </p:sp>
      <p:sp>
        <p:nvSpPr>
          <p:cNvPr id="59" name="Rectangle 58">
            <a:extLst>
              <a:ext uri="{FF2B5EF4-FFF2-40B4-BE49-F238E27FC236}">
                <a16:creationId xmlns:a16="http://schemas.microsoft.com/office/drawing/2014/main" id="{B10F6D4F-DC5E-61D0-3A42-CAB10B9C79A3}"/>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42AF0782-E993-9574-170B-60428FCB69A2}"/>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Présentation et définition du langage HTML</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93D7F51D-25E6-3C6B-07A7-33AEAE81488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83760A2A-E3E8-D4B9-320A-F233E4528627}"/>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752282E3-3561-3FCA-CE29-2D9DB19E1025}"/>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3</a:t>
            </a:fld>
            <a:endParaRPr lang="id-ID" sz="1050" dirty="0">
              <a:solidFill>
                <a:schemeClr val="bg1"/>
              </a:solidFill>
            </a:endParaRPr>
          </a:p>
        </p:txBody>
      </p:sp>
      <p:grpSp>
        <p:nvGrpSpPr>
          <p:cNvPr id="43" name="Group 9">
            <a:extLst>
              <a:ext uri="{FF2B5EF4-FFF2-40B4-BE49-F238E27FC236}">
                <a16:creationId xmlns:a16="http://schemas.microsoft.com/office/drawing/2014/main" id="{D64C7A88-5A14-755A-972A-2377367606C9}"/>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A346153A-4A7B-88F7-594C-DA81B516B07E}"/>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34729A99-C2D5-66E7-E1A4-AE0996650A28}"/>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2531E582-EF2D-582E-A0FD-2B4B995925D5}"/>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F6096082-698B-EB5A-0890-028EDED440FE}"/>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35FECC01-BF18-F3C1-8190-C019C0445604}"/>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CCC3728D-D0C6-4571-1656-C4DA0DB41A58}"/>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Oval 3">
            <a:extLst>
              <a:ext uri="{FF2B5EF4-FFF2-40B4-BE49-F238E27FC236}">
                <a16:creationId xmlns:a16="http://schemas.microsoft.com/office/drawing/2014/main" id="{1A91F540-2EAC-B733-4010-1C7A591BB9BD}"/>
              </a:ext>
            </a:extLst>
          </p:cNvPr>
          <p:cNvSpPr/>
          <p:nvPr/>
        </p:nvSpPr>
        <p:spPr>
          <a:xfrm>
            <a:off x="522605" y="1635102"/>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 name="TextBox 3">
            <a:extLst>
              <a:ext uri="{FF2B5EF4-FFF2-40B4-BE49-F238E27FC236}">
                <a16:creationId xmlns:a16="http://schemas.microsoft.com/office/drawing/2014/main" id="{5BD2A7D1-992A-5C81-5F4F-078C5424A7EC}"/>
              </a:ext>
            </a:extLst>
          </p:cNvPr>
          <p:cNvSpPr txBox="1"/>
          <p:nvPr/>
        </p:nvSpPr>
        <p:spPr>
          <a:xfrm>
            <a:off x="646138" y="1474343"/>
            <a:ext cx="8186141" cy="584775"/>
          </a:xfrm>
          <a:prstGeom prst="rect">
            <a:avLst/>
          </a:prstGeom>
          <a:noFill/>
        </p:spPr>
        <p:txBody>
          <a:bodyPr wrap="square" rtlCol="0">
            <a:spAutoFit/>
          </a:bodyPr>
          <a:lstStyle/>
          <a:p>
            <a:r>
              <a:rPr lang="fr-FR" sz="1600" dirty="0">
                <a:solidFill>
                  <a:schemeClr val="bg1"/>
                </a:solidFill>
              </a:rPr>
              <a:t>Inventé par </a:t>
            </a:r>
            <a:r>
              <a:rPr lang="fr-FR" sz="1600" dirty="0">
                <a:solidFill>
                  <a:schemeClr val="accent4"/>
                </a:solidFill>
              </a:rPr>
              <a:t>Tim Berners-Lee </a:t>
            </a:r>
            <a:r>
              <a:rPr lang="fr-FR" sz="1600" dirty="0">
                <a:solidFill>
                  <a:schemeClr val="bg1"/>
                </a:solidFill>
              </a:rPr>
              <a:t>président du </a:t>
            </a:r>
            <a:r>
              <a:rPr lang="fr-FR" sz="1600" b="1" dirty="0">
                <a:solidFill>
                  <a:schemeClr val="accent4"/>
                </a:solidFill>
              </a:rPr>
              <a:t>W3C</a:t>
            </a:r>
            <a:r>
              <a:rPr lang="fr-FR" sz="1600" dirty="0">
                <a:solidFill>
                  <a:schemeClr val="bg1"/>
                </a:solidFill>
              </a:rPr>
              <a:t> : un organisme qui normalise le code HTML </a:t>
            </a:r>
            <a:br>
              <a:rPr lang="fr-FR" sz="1600" dirty="0">
                <a:solidFill>
                  <a:schemeClr val="bg1"/>
                </a:solidFill>
              </a:rPr>
            </a:br>
            <a:r>
              <a:rPr lang="fr-FR" sz="1600" dirty="0">
                <a:solidFill>
                  <a:schemeClr val="bg1"/>
                </a:solidFill>
              </a:rPr>
              <a:t>et les technologies du web</a:t>
            </a:r>
            <a:endParaRPr lang="id-ID" sz="1600" dirty="0">
              <a:solidFill>
                <a:schemeClr val="bg1"/>
              </a:solidFill>
            </a:endParaRPr>
          </a:p>
        </p:txBody>
      </p:sp>
      <p:sp>
        <p:nvSpPr>
          <p:cNvPr id="5" name="Oval 3">
            <a:extLst>
              <a:ext uri="{FF2B5EF4-FFF2-40B4-BE49-F238E27FC236}">
                <a16:creationId xmlns:a16="http://schemas.microsoft.com/office/drawing/2014/main" id="{51057F75-47EE-D619-3251-34F650D89DF7}"/>
              </a:ext>
            </a:extLst>
          </p:cNvPr>
          <p:cNvSpPr/>
          <p:nvPr/>
        </p:nvSpPr>
        <p:spPr>
          <a:xfrm>
            <a:off x="522605" y="2216859"/>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 name="TextBox 3">
            <a:extLst>
              <a:ext uri="{FF2B5EF4-FFF2-40B4-BE49-F238E27FC236}">
                <a16:creationId xmlns:a16="http://schemas.microsoft.com/office/drawing/2014/main" id="{EA13DB1C-677D-C9C5-512C-AFA9FF5BA175}"/>
              </a:ext>
            </a:extLst>
          </p:cNvPr>
          <p:cNvSpPr txBox="1"/>
          <p:nvPr/>
        </p:nvSpPr>
        <p:spPr>
          <a:xfrm>
            <a:off x="646138" y="2081255"/>
            <a:ext cx="8186141" cy="338554"/>
          </a:xfrm>
          <a:prstGeom prst="rect">
            <a:avLst/>
          </a:prstGeom>
          <a:noFill/>
        </p:spPr>
        <p:txBody>
          <a:bodyPr wrap="square" rtlCol="0">
            <a:spAutoFit/>
          </a:bodyPr>
          <a:lstStyle/>
          <a:p>
            <a:r>
              <a:rPr lang="fr-FR" sz="1600" dirty="0">
                <a:solidFill>
                  <a:schemeClr val="bg1"/>
                </a:solidFill>
              </a:rPr>
              <a:t>Permet d’établir des liens entre les différentes pages (</a:t>
            </a:r>
            <a:r>
              <a:rPr lang="fr-FR" sz="1600" dirty="0">
                <a:solidFill>
                  <a:schemeClr val="accent4"/>
                </a:solidFill>
              </a:rPr>
              <a:t>hyperliens</a:t>
            </a:r>
            <a:r>
              <a:rPr lang="fr-FR" sz="1600" dirty="0">
                <a:solidFill>
                  <a:schemeClr val="bg1"/>
                </a:solidFill>
              </a:rPr>
              <a:t>)</a:t>
            </a:r>
            <a:endParaRPr lang="id-ID" sz="1600" dirty="0">
              <a:solidFill>
                <a:schemeClr val="bg1"/>
              </a:solidFill>
            </a:endParaRPr>
          </a:p>
        </p:txBody>
      </p:sp>
      <p:sp>
        <p:nvSpPr>
          <p:cNvPr id="7" name="TextBox 3">
            <a:extLst>
              <a:ext uri="{FF2B5EF4-FFF2-40B4-BE49-F238E27FC236}">
                <a16:creationId xmlns:a16="http://schemas.microsoft.com/office/drawing/2014/main" id="{BAC910CF-E7EB-45DB-98E3-0ECC70654DA4}"/>
              </a:ext>
            </a:extLst>
          </p:cNvPr>
          <p:cNvSpPr txBox="1"/>
          <p:nvPr/>
        </p:nvSpPr>
        <p:spPr>
          <a:xfrm>
            <a:off x="663112" y="2460085"/>
            <a:ext cx="8186141" cy="338554"/>
          </a:xfrm>
          <a:prstGeom prst="rect">
            <a:avLst/>
          </a:prstGeom>
          <a:noFill/>
        </p:spPr>
        <p:txBody>
          <a:bodyPr wrap="square" rtlCol="0">
            <a:spAutoFit/>
          </a:bodyPr>
          <a:lstStyle/>
          <a:p>
            <a:pPr marL="324000" indent="-324000"/>
            <a:r>
              <a:rPr lang="fr-FR" sz="1600" b="1" dirty="0" err="1">
                <a:solidFill>
                  <a:schemeClr val="accent4"/>
                </a:solidFill>
              </a:rPr>
              <a:t>Hypertext</a:t>
            </a:r>
            <a:r>
              <a:rPr lang="fr-FR" sz="1600" b="1" dirty="0">
                <a:solidFill>
                  <a:schemeClr val="accent4"/>
                </a:solidFill>
              </a:rPr>
              <a:t> Markup Langage </a:t>
            </a:r>
            <a:r>
              <a:rPr lang="fr-FR" sz="1600" dirty="0">
                <a:solidFill>
                  <a:schemeClr val="bg1"/>
                </a:solidFill>
              </a:rPr>
              <a:t>= « langage de balisage d’hypertexte »</a:t>
            </a:r>
          </a:p>
        </p:txBody>
      </p:sp>
      <p:sp>
        <p:nvSpPr>
          <p:cNvPr id="9" name="TextBox 15">
            <a:extLst>
              <a:ext uri="{FF2B5EF4-FFF2-40B4-BE49-F238E27FC236}">
                <a16:creationId xmlns:a16="http://schemas.microsoft.com/office/drawing/2014/main" id="{83FA7BC1-28B7-AC36-15BF-F1A243477F66}"/>
              </a:ext>
            </a:extLst>
          </p:cNvPr>
          <p:cNvSpPr txBox="1"/>
          <p:nvPr/>
        </p:nvSpPr>
        <p:spPr>
          <a:xfrm>
            <a:off x="646138" y="4484882"/>
            <a:ext cx="8093601" cy="1077218"/>
          </a:xfrm>
          <a:prstGeom prst="rect">
            <a:avLst/>
          </a:prstGeom>
          <a:noFill/>
        </p:spPr>
        <p:txBody>
          <a:bodyPr wrap="square" rtlCol="0">
            <a:spAutoFit/>
          </a:bodyPr>
          <a:lstStyle/>
          <a:p>
            <a:pPr marL="324000" indent="-324000"/>
            <a:r>
              <a:rPr lang="fr-FR" sz="1600" dirty="0">
                <a:solidFill>
                  <a:schemeClr val="bg1"/>
                </a:solidFill>
              </a:rPr>
              <a:t>Un langage chef d’orchestre qui travaille avec 2 autres langages</a:t>
            </a:r>
          </a:p>
          <a:p>
            <a:pPr marL="324000" indent="-324000"/>
            <a:r>
              <a:rPr lang="fr-FR" sz="1600" dirty="0">
                <a:solidFill>
                  <a:schemeClr val="bg1"/>
                </a:solidFill>
              </a:rPr>
              <a:t>- </a:t>
            </a:r>
            <a:r>
              <a:rPr lang="fr-FR" sz="1600" b="1" dirty="0">
                <a:solidFill>
                  <a:schemeClr val="accent4"/>
                </a:solidFill>
              </a:rPr>
              <a:t>CSS</a:t>
            </a:r>
            <a:r>
              <a:rPr lang="fr-FR" sz="1600" dirty="0">
                <a:solidFill>
                  <a:schemeClr val="bg1"/>
                </a:solidFill>
              </a:rPr>
              <a:t> qui gère l’aspect purement graphique du site</a:t>
            </a:r>
          </a:p>
          <a:p>
            <a:pPr indent="-324000"/>
            <a:r>
              <a:rPr lang="fr-FR" sz="1600" dirty="0">
                <a:solidFill>
                  <a:schemeClr val="bg1"/>
                </a:solidFill>
              </a:rPr>
              <a:t>- </a:t>
            </a:r>
            <a:r>
              <a:rPr lang="fr-FR" sz="1600" b="1" dirty="0">
                <a:solidFill>
                  <a:schemeClr val="accent4"/>
                </a:solidFill>
              </a:rPr>
              <a:t>JavaScript</a:t>
            </a:r>
            <a:r>
              <a:rPr lang="fr-FR" sz="1600" dirty="0">
                <a:solidFill>
                  <a:schemeClr val="bg1"/>
                </a:solidFill>
              </a:rPr>
              <a:t>, un langage de programmation qui gère les interactions au sein de la page. </a:t>
            </a:r>
          </a:p>
          <a:p>
            <a:pPr indent="-324000"/>
            <a:r>
              <a:rPr lang="fr-FR" sz="1600" u="sng" dirty="0">
                <a:solidFill>
                  <a:schemeClr val="bg1"/>
                </a:solidFill>
              </a:rPr>
              <a:t>Ex :</a:t>
            </a:r>
            <a:r>
              <a:rPr lang="fr-FR" sz="1600" dirty="0">
                <a:solidFill>
                  <a:schemeClr val="bg1"/>
                </a:solidFill>
              </a:rPr>
              <a:t> menu déroulant, contrôle des formulaires, « </a:t>
            </a:r>
            <a:r>
              <a:rPr lang="fr-FR" sz="1600" dirty="0" err="1">
                <a:solidFill>
                  <a:schemeClr val="bg1"/>
                </a:solidFill>
              </a:rPr>
              <a:t>slider</a:t>
            </a:r>
            <a:r>
              <a:rPr lang="fr-FR" sz="1600" dirty="0">
                <a:solidFill>
                  <a:schemeClr val="bg1"/>
                </a:solidFill>
              </a:rPr>
              <a:t> » …</a:t>
            </a:r>
          </a:p>
        </p:txBody>
      </p:sp>
      <p:sp>
        <p:nvSpPr>
          <p:cNvPr id="12" name="TextBox 3">
            <a:extLst>
              <a:ext uri="{FF2B5EF4-FFF2-40B4-BE49-F238E27FC236}">
                <a16:creationId xmlns:a16="http://schemas.microsoft.com/office/drawing/2014/main" id="{0B9D9D02-6DC8-18CF-DFDE-D3197679903D}"/>
              </a:ext>
            </a:extLst>
          </p:cNvPr>
          <p:cNvSpPr txBox="1"/>
          <p:nvPr/>
        </p:nvSpPr>
        <p:spPr>
          <a:xfrm>
            <a:off x="478929" y="3921303"/>
            <a:ext cx="8186141"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&lt;tag&gt; le contenu &lt;/tag&gt;</a:t>
            </a:r>
          </a:p>
        </p:txBody>
      </p:sp>
      <p:sp>
        <p:nvSpPr>
          <p:cNvPr id="13" name="Oval 3">
            <a:extLst>
              <a:ext uri="{FF2B5EF4-FFF2-40B4-BE49-F238E27FC236}">
                <a16:creationId xmlns:a16="http://schemas.microsoft.com/office/drawing/2014/main" id="{B8993B77-52D2-8E2C-40DB-FA4BE14E0B7E}"/>
              </a:ext>
            </a:extLst>
          </p:cNvPr>
          <p:cNvSpPr/>
          <p:nvPr/>
        </p:nvSpPr>
        <p:spPr>
          <a:xfrm>
            <a:off x="526461" y="2609976"/>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TextBox 3">
            <a:extLst>
              <a:ext uri="{FF2B5EF4-FFF2-40B4-BE49-F238E27FC236}">
                <a16:creationId xmlns:a16="http://schemas.microsoft.com/office/drawing/2014/main" id="{8CD5BF02-3A21-7C5B-8115-7D3971B023AC}"/>
              </a:ext>
            </a:extLst>
          </p:cNvPr>
          <p:cNvSpPr txBox="1"/>
          <p:nvPr/>
        </p:nvSpPr>
        <p:spPr>
          <a:xfrm>
            <a:off x="663111" y="2855443"/>
            <a:ext cx="8186141" cy="830997"/>
          </a:xfrm>
          <a:prstGeom prst="rect">
            <a:avLst/>
          </a:prstGeom>
          <a:noFill/>
        </p:spPr>
        <p:txBody>
          <a:bodyPr wrap="square" rtlCol="0">
            <a:spAutoFit/>
          </a:bodyPr>
          <a:lstStyle/>
          <a:p>
            <a:r>
              <a:rPr lang="fr-FR" sz="1600" dirty="0">
                <a:solidFill>
                  <a:schemeClr val="bg1"/>
                </a:solidFill>
              </a:rPr>
              <a:t>HTML organise et structure le document avec des balises appelées </a:t>
            </a:r>
            <a:r>
              <a:rPr lang="fr-FR" sz="1600" b="1" dirty="0">
                <a:solidFill>
                  <a:schemeClr val="bg1"/>
                </a:solidFill>
              </a:rPr>
              <a:t>« </a:t>
            </a:r>
            <a:r>
              <a:rPr lang="fr-FR" sz="1600" b="1" dirty="0">
                <a:solidFill>
                  <a:schemeClr val="accent4"/>
                </a:solidFill>
              </a:rPr>
              <a:t>tags</a:t>
            </a:r>
            <a:r>
              <a:rPr lang="fr-FR" sz="1600" b="1" dirty="0">
                <a:solidFill>
                  <a:schemeClr val="bg1"/>
                </a:solidFill>
              </a:rPr>
              <a:t> »</a:t>
            </a:r>
            <a:r>
              <a:rPr lang="fr-FR" sz="1600" dirty="0">
                <a:solidFill>
                  <a:schemeClr val="bg1"/>
                </a:solidFill>
              </a:rPr>
              <a:t> qui :</a:t>
            </a:r>
          </a:p>
          <a:p>
            <a:pPr marL="324000" indent="-324000"/>
            <a:r>
              <a:rPr lang="fr-FR" sz="1600" b="1" dirty="0">
                <a:solidFill>
                  <a:schemeClr val="bg1"/>
                </a:solidFill>
              </a:rPr>
              <a:t>	- </a:t>
            </a:r>
            <a:r>
              <a:rPr lang="fr-FR" sz="1600" b="1" dirty="0">
                <a:solidFill>
                  <a:schemeClr val="accent4"/>
                </a:solidFill>
              </a:rPr>
              <a:t>Structurent l’interface graphique </a:t>
            </a:r>
            <a:r>
              <a:rPr lang="fr-FR" sz="1600" dirty="0">
                <a:solidFill>
                  <a:schemeClr val="bg1"/>
                </a:solidFill>
              </a:rPr>
              <a:t>(la mise en page de vos contenus dans le navigateur)</a:t>
            </a:r>
            <a:endParaRPr lang="fr-FR" sz="1600" b="1" dirty="0">
              <a:solidFill>
                <a:schemeClr val="bg1"/>
              </a:solidFill>
            </a:endParaRPr>
          </a:p>
          <a:p>
            <a:pPr marL="324000" indent="-324000"/>
            <a:r>
              <a:rPr lang="fr-FR" sz="1600" dirty="0">
                <a:solidFill>
                  <a:schemeClr val="bg1"/>
                </a:solidFill>
              </a:rPr>
              <a:t>	- </a:t>
            </a:r>
            <a:r>
              <a:rPr lang="fr-FR" sz="1600" b="1" dirty="0">
                <a:solidFill>
                  <a:schemeClr val="accent4"/>
                </a:solidFill>
              </a:rPr>
              <a:t>Définissent la sémantique </a:t>
            </a:r>
            <a:r>
              <a:rPr lang="fr-FR" sz="1600" dirty="0">
                <a:solidFill>
                  <a:schemeClr val="bg1"/>
                </a:solidFill>
              </a:rPr>
              <a:t>des contenus dans la page (qualifie les contenus)</a:t>
            </a:r>
            <a:endParaRPr lang="fr-FR" sz="1600" b="1" dirty="0">
              <a:solidFill>
                <a:schemeClr val="bg1"/>
              </a:solidFill>
            </a:endParaRPr>
          </a:p>
        </p:txBody>
      </p:sp>
      <p:sp>
        <p:nvSpPr>
          <p:cNvPr id="16" name="Oval 3">
            <a:extLst>
              <a:ext uri="{FF2B5EF4-FFF2-40B4-BE49-F238E27FC236}">
                <a16:creationId xmlns:a16="http://schemas.microsoft.com/office/drawing/2014/main" id="{8191D7F7-ADAF-A686-D5EF-824D4A51CCC9}"/>
              </a:ext>
            </a:extLst>
          </p:cNvPr>
          <p:cNvSpPr/>
          <p:nvPr/>
        </p:nvSpPr>
        <p:spPr>
          <a:xfrm>
            <a:off x="539161" y="2990976"/>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Oval 3">
            <a:extLst>
              <a:ext uri="{FF2B5EF4-FFF2-40B4-BE49-F238E27FC236}">
                <a16:creationId xmlns:a16="http://schemas.microsoft.com/office/drawing/2014/main" id="{0BF53EB0-6F84-E189-176F-8766D85C1555}"/>
              </a:ext>
            </a:extLst>
          </p:cNvPr>
          <p:cNvSpPr/>
          <p:nvPr/>
        </p:nvSpPr>
        <p:spPr>
          <a:xfrm>
            <a:off x="539161" y="4616576"/>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23998557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par>
                          <p:cTn id="31" fill="hold">
                            <p:stCondLst>
                              <p:cond delay="20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par>
                          <p:cTn id="37" fill="hold">
                            <p:stCondLst>
                              <p:cond delay="2500"/>
                            </p:stCondLst>
                            <p:childTnLst>
                              <p:par>
                                <p:cTn id="38" presetID="53" presetClass="entr" presetSubtype="16"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par>
                          <p:cTn id="43" fill="hold">
                            <p:stCondLst>
                              <p:cond delay="3000"/>
                            </p:stCondLst>
                            <p:childTnLst>
                              <p:par>
                                <p:cTn id="44" presetID="53" presetClass="entr" presetSubtype="16"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par>
                          <p:cTn id="49" fill="hold">
                            <p:stCondLst>
                              <p:cond delay="3500"/>
                            </p:stCondLst>
                            <p:childTnLst>
                              <p:par>
                                <p:cTn id="50" presetID="2" presetClass="entr" presetSubtype="4"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additive="base">
                                        <p:cTn id="52" dur="500" fill="hold"/>
                                        <p:tgtEl>
                                          <p:spTgt spid="8"/>
                                        </p:tgtEl>
                                        <p:attrNameLst>
                                          <p:attrName>ppt_x</p:attrName>
                                        </p:attrNameLst>
                                      </p:cBhvr>
                                      <p:tavLst>
                                        <p:tav tm="0">
                                          <p:val>
                                            <p:strVal val="#ppt_x"/>
                                          </p:val>
                                        </p:tav>
                                        <p:tav tm="100000">
                                          <p:val>
                                            <p:strVal val="#ppt_x"/>
                                          </p:val>
                                        </p:tav>
                                      </p:tavLst>
                                    </p:anim>
                                    <p:anim calcmode="lin" valueType="num">
                                      <p:cBhvr additive="base">
                                        <p:cTn id="53" dur="500" fill="hold"/>
                                        <p:tgtEl>
                                          <p:spTgt spid="8"/>
                                        </p:tgtEl>
                                        <p:attrNameLst>
                                          <p:attrName>ppt_y</p:attrName>
                                        </p:attrNameLst>
                                      </p:cBhvr>
                                      <p:tavLst>
                                        <p:tav tm="0">
                                          <p:val>
                                            <p:strVal val="1+#ppt_h/2"/>
                                          </p:val>
                                        </p:tav>
                                        <p:tav tm="100000">
                                          <p:val>
                                            <p:strVal val="#ppt_y"/>
                                          </p:val>
                                        </p:tav>
                                      </p:tavLst>
                                    </p:anim>
                                  </p:childTnLst>
                                </p:cTn>
                              </p:par>
                            </p:childTnLst>
                          </p:cTn>
                        </p:par>
                        <p:par>
                          <p:cTn id="54" fill="hold">
                            <p:stCondLst>
                              <p:cond delay="4000"/>
                            </p:stCondLst>
                            <p:childTnLst>
                              <p:par>
                                <p:cTn id="55" presetID="53" presetClass="entr" presetSubtype="16" fill="hold" nodeType="after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ppt_w</p:attrName>
                                        </p:attrNameLst>
                                      </p:cBhvr>
                                      <p:tavLst>
                                        <p:tav tm="0">
                                          <p:val>
                                            <p:fltVal val="0"/>
                                          </p:val>
                                        </p:tav>
                                        <p:tav tm="100000">
                                          <p:val>
                                            <p:strVal val="#ppt_w"/>
                                          </p:val>
                                        </p:tav>
                                      </p:tavLst>
                                    </p:anim>
                                    <p:anim calcmode="lin" valueType="num">
                                      <p:cBhvr>
                                        <p:cTn id="58" dur="500" fill="hold"/>
                                        <p:tgtEl>
                                          <p:spTgt spid="10"/>
                                        </p:tgtEl>
                                        <p:attrNameLst>
                                          <p:attrName>ppt_h</p:attrName>
                                        </p:attrNameLst>
                                      </p:cBhvr>
                                      <p:tavLst>
                                        <p:tav tm="0">
                                          <p:val>
                                            <p:fltVal val="0"/>
                                          </p:val>
                                        </p:tav>
                                        <p:tav tm="100000">
                                          <p:val>
                                            <p:strVal val="#ppt_h"/>
                                          </p:val>
                                        </p:tav>
                                      </p:tavLst>
                                    </p:anim>
                                    <p:animEffect transition="in" filter="fade">
                                      <p:cBhvr>
                                        <p:cTn id="59" dur="500"/>
                                        <p:tgtEl>
                                          <p:spTgt spid="1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p:bldP spid="17" grpId="0" animBg="1"/>
      <p:bldP spid="2" grpId="0"/>
      <p:bldP spid="3" grpId="0" animBg="1"/>
      <p:bldP spid="5" grpId="0" animBg="1"/>
      <p:bldP spid="9" grpId="0"/>
      <p:bldP spid="13" grpId="0" animBg="1"/>
      <p:bldP spid="16"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E84C8A45-84B6-E5C6-C819-936DBC1D52FF}"/>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7DA4B3A4-29F0-DABB-A8C0-B14073158218}"/>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B10F6D4F-DC5E-61D0-3A42-CAB10B9C79A3}"/>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42AF0782-E993-9574-170B-60428FCB69A2}"/>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Présentation et définition du langage HTML</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93D7F51D-25E6-3C6B-07A7-33AEAE81488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83760A2A-E3E8-D4B9-320A-F233E4528627}"/>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752282E3-3561-3FCA-CE29-2D9DB19E1025}"/>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4</a:t>
            </a:fld>
            <a:endParaRPr lang="id-ID" sz="1050" dirty="0">
              <a:solidFill>
                <a:schemeClr val="bg1"/>
              </a:solidFill>
            </a:endParaRPr>
          </a:p>
        </p:txBody>
      </p:sp>
      <p:grpSp>
        <p:nvGrpSpPr>
          <p:cNvPr id="43" name="Group 9">
            <a:extLst>
              <a:ext uri="{FF2B5EF4-FFF2-40B4-BE49-F238E27FC236}">
                <a16:creationId xmlns:a16="http://schemas.microsoft.com/office/drawing/2014/main" id="{D64C7A88-5A14-755A-972A-2377367606C9}"/>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A346153A-4A7B-88F7-594C-DA81B516B07E}"/>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34729A99-C2D5-66E7-E1A4-AE0996650A28}"/>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2531E582-EF2D-582E-A0FD-2B4B995925D5}"/>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F6096082-698B-EB5A-0890-028EDED440FE}"/>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35FECC01-BF18-F3C1-8190-C019C0445604}"/>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CCC3728D-D0C6-4571-1656-C4DA0DB41A58}"/>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Rectangle : avec coin arrondi 19">
            <a:extLst>
              <a:ext uri="{FF2B5EF4-FFF2-40B4-BE49-F238E27FC236}">
                <a16:creationId xmlns:a16="http://schemas.microsoft.com/office/drawing/2014/main" id="{0F3A4A68-CBA4-5FCB-5EE8-54AB8A82847D}"/>
              </a:ext>
            </a:extLst>
          </p:cNvPr>
          <p:cNvSpPr/>
          <p:nvPr/>
        </p:nvSpPr>
        <p:spPr>
          <a:xfrm>
            <a:off x="388191" y="1915290"/>
            <a:ext cx="2329132" cy="3459193"/>
          </a:xfrm>
          <a:prstGeom prst="round1Rect">
            <a:avLst/>
          </a:prstGeom>
          <a:ln w="19050">
            <a:solidFill>
              <a:schemeClr val="accent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ln w="19050">
                <a:solidFill>
                  <a:schemeClr val="tx1"/>
                </a:solidFill>
              </a:ln>
            </a:endParaRPr>
          </a:p>
        </p:txBody>
      </p:sp>
      <p:sp>
        <p:nvSpPr>
          <p:cNvPr id="21" name="Rectangle : avec coin arrondi 20">
            <a:extLst>
              <a:ext uri="{FF2B5EF4-FFF2-40B4-BE49-F238E27FC236}">
                <a16:creationId xmlns:a16="http://schemas.microsoft.com/office/drawing/2014/main" id="{4DE81A31-E16C-16F7-B3A8-A09661E9EDA4}"/>
              </a:ext>
            </a:extLst>
          </p:cNvPr>
          <p:cNvSpPr/>
          <p:nvPr/>
        </p:nvSpPr>
        <p:spPr>
          <a:xfrm>
            <a:off x="3241875" y="1582124"/>
            <a:ext cx="2599426" cy="3860630"/>
          </a:xfrm>
          <a:prstGeom prst="round1Rect">
            <a:avLst/>
          </a:prstGeom>
          <a:ln w="19050">
            <a:solidFill>
              <a:schemeClr val="accent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ln w="19050">
                <a:solidFill>
                  <a:schemeClr val="tx1"/>
                </a:solidFill>
              </a:ln>
            </a:endParaRPr>
          </a:p>
        </p:txBody>
      </p:sp>
      <p:sp>
        <p:nvSpPr>
          <p:cNvPr id="23" name="Rectangle : avec coin arrondi 22">
            <a:extLst>
              <a:ext uri="{FF2B5EF4-FFF2-40B4-BE49-F238E27FC236}">
                <a16:creationId xmlns:a16="http://schemas.microsoft.com/office/drawing/2014/main" id="{D9EE6617-ED25-2C61-61CB-B6EFE41FA5ED}"/>
              </a:ext>
            </a:extLst>
          </p:cNvPr>
          <p:cNvSpPr/>
          <p:nvPr/>
        </p:nvSpPr>
        <p:spPr>
          <a:xfrm>
            <a:off x="6344885" y="1908429"/>
            <a:ext cx="2329132" cy="3459193"/>
          </a:xfrm>
          <a:prstGeom prst="round1Rect">
            <a:avLst/>
          </a:prstGeom>
          <a:ln w="19050">
            <a:solidFill>
              <a:schemeClr val="accent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ln w="19050">
                <a:solidFill>
                  <a:schemeClr val="tx1"/>
                </a:solidFill>
              </a:ln>
            </a:endParaRPr>
          </a:p>
        </p:txBody>
      </p:sp>
      <p:sp>
        <p:nvSpPr>
          <p:cNvPr id="25" name="ZoneTexte 24">
            <a:extLst>
              <a:ext uri="{FF2B5EF4-FFF2-40B4-BE49-F238E27FC236}">
                <a16:creationId xmlns:a16="http://schemas.microsoft.com/office/drawing/2014/main" id="{3BFE0FF3-C2AC-573F-5E35-C0EF14FA9A8A}"/>
              </a:ext>
            </a:extLst>
          </p:cNvPr>
          <p:cNvSpPr txBox="1"/>
          <p:nvPr/>
        </p:nvSpPr>
        <p:spPr>
          <a:xfrm>
            <a:off x="3241876" y="5521539"/>
            <a:ext cx="2599426" cy="369332"/>
          </a:xfrm>
          <a:prstGeom prst="rect">
            <a:avLst/>
          </a:prstGeom>
          <a:noFill/>
        </p:spPr>
        <p:txBody>
          <a:bodyPr wrap="square">
            <a:spAutoFit/>
          </a:bodyPr>
          <a:lstStyle/>
          <a:p>
            <a:pPr algn="ctr"/>
            <a:r>
              <a:rPr lang="fr-FR" sz="1800" b="1" dirty="0">
                <a:solidFill>
                  <a:schemeClr val="accent4"/>
                </a:solidFill>
              </a:rPr>
              <a:t>HTML</a:t>
            </a:r>
            <a:endParaRPr lang="fr-FR" dirty="0"/>
          </a:p>
        </p:txBody>
      </p:sp>
      <p:sp>
        <p:nvSpPr>
          <p:cNvPr id="26" name="ZoneTexte 25">
            <a:extLst>
              <a:ext uri="{FF2B5EF4-FFF2-40B4-BE49-F238E27FC236}">
                <a16:creationId xmlns:a16="http://schemas.microsoft.com/office/drawing/2014/main" id="{B2231675-D943-9346-92B7-7C18AD1EF8F9}"/>
              </a:ext>
            </a:extLst>
          </p:cNvPr>
          <p:cNvSpPr txBox="1"/>
          <p:nvPr/>
        </p:nvSpPr>
        <p:spPr>
          <a:xfrm>
            <a:off x="6336510" y="5515902"/>
            <a:ext cx="2345881" cy="369332"/>
          </a:xfrm>
          <a:prstGeom prst="rect">
            <a:avLst/>
          </a:prstGeom>
          <a:noFill/>
        </p:spPr>
        <p:txBody>
          <a:bodyPr wrap="square">
            <a:spAutoFit/>
          </a:bodyPr>
          <a:lstStyle/>
          <a:p>
            <a:pPr algn="ctr"/>
            <a:r>
              <a:rPr lang="fr-FR" sz="1800" b="1" dirty="0">
                <a:solidFill>
                  <a:schemeClr val="accent4"/>
                </a:solidFill>
              </a:rPr>
              <a:t>CSS</a:t>
            </a:r>
            <a:endParaRPr lang="fr-FR" dirty="0"/>
          </a:p>
        </p:txBody>
      </p:sp>
      <p:sp>
        <p:nvSpPr>
          <p:cNvPr id="27" name="ZoneTexte 26">
            <a:extLst>
              <a:ext uri="{FF2B5EF4-FFF2-40B4-BE49-F238E27FC236}">
                <a16:creationId xmlns:a16="http://schemas.microsoft.com/office/drawing/2014/main" id="{67382CAE-DEC2-C74E-E272-AFCC1A04C05B}"/>
              </a:ext>
            </a:extLst>
          </p:cNvPr>
          <p:cNvSpPr txBox="1"/>
          <p:nvPr/>
        </p:nvSpPr>
        <p:spPr>
          <a:xfrm>
            <a:off x="371442" y="5515611"/>
            <a:ext cx="2345881" cy="369332"/>
          </a:xfrm>
          <a:prstGeom prst="rect">
            <a:avLst/>
          </a:prstGeom>
          <a:noFill/>
        </p:spPr>
        <p:txBody>
          <a:bodyPr wrap="square">
            <a:spAutoFit/>
          </a:bodyPr>
          <a:lstStyle/>
          <a:p>
            <a:pPr algn="ctr"/>
            <a:r>
              <a:rPr lang="fr-FR" sz="1800" b="1" dirty="0">
                <a:solidFill>
                  <a:schemeClr val="accent4"/>
                </a:solidFill>
              </a:rPr>
              <a:t>JavaScript</a:t>
            </a:r>
            <a:endParaRPr lang="fr-FR" dirty="0"/>
          </a:p>
        </p:txBody>
      </p:sp>
      <p:sp>
        <p:nvSpPr>
          <p:cNvPr id="28" name="Flèche : droite 27">
            <a:extLst>
              <a:ext uri="{FF2B5EF4-FFF2-40B4-BE49-F238E27FC236}">
                <a16:creationId xmlns:a16="http://schemas.microsoft.com/office/drawing/2014/main" id="{750D9297-14CF-FFE7-F62F-FA77BADEF9A0}"/>
              </a:ext>
            </a:extLst>
          </p:cNvPr>
          <p:cNvSpPr/>
          <p:nvPr/>
        </p:nvSpPr>
        <p:spPr>
          <a:xfrm>
            <a:off x="2521335" y="3097112"/>
            <a:ext cx="860220"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 droite 31">
            <a:extLst>
              <a:ext uri="{FF2B5EF4-FFF2-40B4-BE49-F238E27FC236}">
                <a16:creationId xmlns:a16="http://schemas.microsoft.com/office/drawing/2014/main" id="{4F438F00-F5EE-911C-3F25-878B035910B6}"/>
              </a:ext>
            </a:extLst>
          </p:cNvPr>
          <p:cNvSpPr/>
          <p:nvPr/>
        </p:nvSpPr>
        <p:spPr>
          <a:xfrm rot="10800000">
            <a:off x="5514699" y="3103486"/>
            <a:ext cx="860220"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a:extLst>
              <a:ext uri="{FF2B5EF4-FFF2-40B4-BE49-F238E27FC236}">
                <a16:creationId xmlns:a16="http://schemas.microsoft.com/office/drawing/2014/main" id="{8E0FDCF5-63D9-7ADB-9228-5075BB375431}"/>
              </a:ext>
            </a:extLst>
          </p:cNvPr>
          <p:cNvSpPr txBox="1"/>
          <p:nvPr/>
        </p:nvSpPr>
        <p:spPr>
          <a:xfrm>
            <a:off x="3381555" y="1931081"/>
            <a:ext cx="2369758" cy="1754326"/>
          </a:xfrm>
          <a:prstGeom prst="rect">
            <a:avLst/>
          </a:prstGeom>
          <a:noFill/>
        </p:spPr>
        <p:txBody>
          <a:bodyPr wrap="square" rtlCol="0">
            <a:spAutoFit/>
          </a:bodyPr>
          <a:lstStyle/>
          <a:p>
            <a:r>
              <a:rPr lang="fr-FR" dirty="0">
                <a:solidFill>
                  <a:schemeClr val="bg1"/>
                </a:solidFill>
              </a:rPr>
              <a:t>…</a:t>
            </a:r>
          </a:p>
          <a:p>
            <a:r>
              <a:rPr lang="fr-FR" dirty="0">
                <a:solidFill>
                  <a:schemeClr val="bg1"/>
                </a:solidFill>
              </a:rPr>
              <a:t>&lt;body&gt;</a:t>
            </a:r>
          </a:p>
          <a:p>
            <a:endParaRPr lang="fr-FR" dirty="0">
              <a:solidFill>
                <a:schemeClr val="bg1"/>
              </a:solidFill>
            </a:endParaRPr>
          </a:p>
          <a:p>
            <a:r>
              <a:rPr lang="fr-FR" dirty="0">
                <a:solidFill>
                  <a:schemeClr val="bg1"/>
                </a:solidFill>
              </a:rPr>
              <a:t>&lt;h1&gt;mon titre&lt;/h1&gt;</a:t>
            </a:r>
          </a:p>
          <a:p>
            <a:endParaRPr lang="fr-FR" dirty="0">
              <a:solidFill>
                <a:schemeClr val="bg1"/>
              </a:solidFill>
            </a:endParaRPr>
          </a:p>
          <a:p>
            <a:r>
              <a:rPr lang="fr-FR" dirty="0">
                <a:solidFill>
                  <a:schemeClr val="bg1"/>
                </a:solidFill>
              </a:rPr>
              <a:t>&lt;/body&gt;</a:t>
            </a:r>
          </a:p>
        </p:txBody>
      </p:sp>
      <p:sp>
        <p:nvSpPr>
          <p:cNvPr id="34" name="ZoneTexte 33">
            <a:extLst>
              <a:ext uri="{FF2B5EF4-FFF2-40B4-BE49-F238E27FC236}">
                <a16:creationId xmlns:a16="http://schemas.microsoft.com/office/drawing/2014/main" id="{35E16885-71E4-949D-5CB9-6DD675738998}"/>
              </a:ext>
            </a:extLst>
          </p:cNvPr>
          <p:cNvSpPr txBox="1"/>
          <p:nvPr/>
        </p:nvSpPr>
        <p:spPr>
          <a:xfrm>
            <a:off x="6459722" y="2083481"/>
            <a:ext cx="2196540" cy="923330"/>
          </a:xfrm>
          <a:prstGeom prst="rect">
            <a:avLst/>
          </a:prstGeom>
          <a:noFill/>
        </p:spPr>
        <p:txBody>
          <a:bodyPr wrap="square" rtlCol="0">
            <a:spAutoFit/>
          </a:bodyPr>
          <a:lstStyle/>
          <a:p>
            <a:r>
              <a:rPr lang="fr-FR" dirty="0">
                <a:solidFill>
                  <a:schemeClr val="bg1"/>
                </a:solidFill>
              </a:rPr>
              <a:t>h1{</a:t>
            </a:r>
          </a:p>
          <a:p>
            <a:r>
              <a:rPr lang="fr-FR" dirty="0">
                <a:solidFill>
                  <a:schemeClr val="bg1"/>
                </a:solidFill>
              </a:rPr>
              <a:t>      </a:t>
            </a:r>
            <a:r>
              <a:rPr lang="fr-FR" dirty="0" err="1">
                <a:solidFill>
                  <a:schemeClr val="bg1"/>
                </a:solidFill>
              </a:rPr>
              <a:t>color:red</a:t>
            </a:r>
            <a:r>
              <a:rPr lang="fr-FR" dirty="0">
                <a:solidFill>
                  <a:schemeClr val="bg1"/>
                </a:solidFill>
              </a:rPr>
              <a:t>;</a:t>
            </a:r>
          </a:p>
          <a:p>
            <a:r>
              <a:rPr lang="fr-FR" dirty="0">
                <a:solidFill>
                  <a:schemeClr val="bg1"/>
                </a:solidFill>
              </a:rPr>
              <a:t>}</a:t>
            </a:r>
          </a:p>
        </p:txBody>
      </p:sp>
      <p:sp>
        <p:nvSpPr>
          <p:cNvPr id="35" name="ZoneTexte 34">
            <a:extLst>
              <a:ext uri="{FF2B5EF4-FFF2-40B4-BE49-F238E27FC236}">
                <a16:creationId xmlns:a16="http://schemas.microsoft.com/office/drawing/2014/main" id="{4A32EB0F-B93A-86E8-33C1-A686C563661B}"/>
              </a:ext>
            </a:extLst>
          </p:cNvPr>
          <p:cNvSpPr txBox="1"/>
          <p:nvPr/>
        </p:nvSpPr>
        <p:spPr>
          <a:xfrm>
            <a:off x="487738" y="2235881"/>
            <a:ext cx="2196540" cy="1015663"/>
          </a:xfrm>
          <a:prstGeom prst="rect">
            <a:avLst/>
          </a:prstGeom>
          <a:noFill/>
        </p:spPr>
        <p:txBody>
          <a:bodyPr wrap="square" rtlCol="0">
            <a:spAutoFit/>
          </a:bodyPr>
          <a:lstStyle/>
          <a:p>
            <a:r>
              <a:rPr lang="fr-FR" sz="1200" dirty="0" err="1">
                <a:solidFill>
                  <a:schemeClr val="bg1"/>
                </a:solidFill>
              </a:rPr>
              <a:t>myElement.addEventListener</a:t>
            </a:r>
            <a:r>
              <a:rPr lang="fr-FR" sz="1200" dirty="0">
                <a:solidFill>
                  <a:schemeClr val="bg1"/>
                </a:solidFill>
              </a:rPr>
              <a:t>("click", </a:t>
            </a:r>
            <a:r>
              <a:rPr lang="fr-FR" sz="1200" dirty="0" err="1">
                <a:solidFill>
                  <a:schemeClr val="bg1"/>
                </a:solidFill>
              </a:rPr>
              <a:t>function</a:t>
            </a:r>
            <a:r>
              <a:rPr lang="fr-FR" sz="1200" dirty="0">
                <a:solidFill>
                  <a:schemeClr val="bg1"/>
                </a:solidFill>
              </a:rPr>
              <a:t>() {</a:t>
            </a:r>
          </a:p>
          <a:p>
            <a:r>
              <a:rPr lang="fr-FR" sz="1200" dirty="0" err="1">
                <a:solidFill>
                  <a:schemeClr val="bg1"/>
                </a:solidFill>
              </a:rPr>
              <a:t>myElement.style.color</a:t>
            </a:r>
            <a:r>
              <a:rPr lang="fr-FR" sz="1200" dirty="0">
                <a:solidFill>
                  <a:schemeClr val="bg1"/>
                </a:solidFill>
              </a:rPr>
              <a:t> = "</a:t>
            </a:r>
            <a:r>
              <a:rPr lang="fr-FR" sz="1200" dirty="0" err="1">
                <a:solidFill>
                  <a:schemeClr val="bg1"/>
                </a:solidFill>
              </a:rPr>
              <a:t>yellow</a:t>
            </a:r>
            <a:r>
              <a:rPr lang="fr-FR" sz="1200" dirty="0">
                <a:solidFill>
                  <a:schemeClr val="bg1"/>
                </a:solidFill>
              </a:rPr>
              <a:t>"; </a:t>
            </a:r>
          </a:p>
          <a:p>
            <a:r>
              <a:rPr lang="fr-FR" sz="1200" dirty="0">
                <a:solidFill>
                  <a:schemeClr val="bg1"/>
                </a:solidFill>
              </a:rPr>
              <a:t>});</a:t>
            </a:r>
          </a:p>
        </p:txBody>
      </p:sp>
      <p:sp>
        <p:nvSpPr>
          <p:cNvPr id="36" name="TextBox 3">
            <a:extLst>
              <a:ext uri="{FF2B5EF4-FFF2-40B4-BE49-F238E27FC236}">
                <a16:creationId xmlns:a16="http://schemas.microsoft.com/office/drawing/2014/main" id="{2D056B82-26D9-D899-19CD-345EA97A4502}"/>
              </a:ext>
            </a:extLst>
          </p:cNvPr>
          <p:cNvSpPr txBox="1"/>
          <p:nvPr/>
        </p:nvSpPr>
        <p:spPr>
          <a:xfrm>
            <a:off x="3241876" y="1182664"/>
            <a:ext cx="2599426"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STRUCTURE</a:t>
            </a:r>
          </a:p>
        </p:txBody>
      </p:sp>
      <p:sp>
        <p:nvSpPr>
          <p:cNvPr id="37" name="TextBox 3">
            <a:extLst>
              <a:ext uri="{FF2B5EF4-FFF2-40B4-BE49-F238E27FC236}">
                <a16:creationId xmlns:a16="http://schemas.microsoft.com/office/drawing/2014/main" id="{3AD9A5AB-E0B3-52CD-4776-9613E9C49DCA}"/>
              </a:ext>
            </a:extLst>
          </p:cNvPr>
          <p:cNvSpPr txBox="1"/>
          <p:nvPr/>
        </p:nvSpPr>
        <p:spPr>
          <a:xfrm>
            <a:off x="6344885" y="1497031"/>
            <a:ext cx="2311377"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DESIGN</a:t>
            </a:r>
          </a:p>
        </p:txBody>
      </p:sp>
      <p:sp>
        <p:nvSpPr>
          <p:cNvPr id="38" name="TextBox 3">
            <a:extLst>
              <a:ext uri="{FF2B5EF4-FFF2-40B4-BE49-F238E27FC236}">
                <a16:creationId xmlns:a16="http://schemas.microsoft.com/office/drawing/2014/main" id="{E8C1C3E9-530D-80F0-F0E3-FD800D8DA943}"/>
              </a:ext>
            </a:extLst>
          </p:cNvPr>
          <p:cNvSpPr txBox="1"/>
          <p:nvPr/>
        </p:nvSpPr>
        <p:spPr>
          <a:xfrm>
            <a:off x="372901" y="1466712"/>
            <a:ext cx="2365390"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COMPORTEMENTS</a:t>
            </a:r>
          </a:p>
        </p:txBody>
      </p:sp>
    </p:spTree>
    <p:extLst>
      <p:ext uri="{BB962C8B-B14F-4D97-AF65-F5344CB8AC3E}">
        <p14:creationId xmlns:p14="http://schemas.microsoft.com/office/powerpoint/2010/main" val="1249352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C0DE8172-268C-0B9F-22DB-64B0855B860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7A855BEA-7F59-2AD1-CE03-1926FA733A94}"/>
              </a:ext>
            </a:extLst>
          </p:cNvPr>
          <p:cNvCxnSpPr/>
          <p:nvPr/>
        </p:nvCxnSpPr>
        <p:spPr>
          <a:xfrm>
            <a:off x="4572000"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0DF3684C-C0CE-7DFF-C998-BA068C4CFF88}"/>
              </a:ext>
            </a:extLst>
          </p:cNvPr>
          <p:cNvSpPr txBox="1"/>
          <p:nvPr/>
        </p:nvSpPr>
        <p:spPr>
          <a:xfrm>
            <a:off x="1842033" y="2228671"/>
            <a:ext cx="5459956" cy="1200329"/>
          </a:xfrm>
          <a:prstGeom prst="rect">
            <a:avLst/>
          </a:prstGeom>
          <a:noFill/>
        </p:spPr>
        <p:txBody>
          <a:bodyPr wrap="none" rtlCol="0">
            <a:spAutoFit/>
          </a:bodyPr>
          <a:lstStyle/>
          <a:p>
            <a:pPr algn="ctr"/>
            <a:r>
              <a:rPr lang="fr-FR" sz="3600" b="1" dirty="0">
                <a:solidFill>
                  <a:schemeClr val="bg1"/>
                </a:solidFill>
              </a:rPr>
              <a:t>2. UN LANGAGE DE BALISES</a:t>
            </a:r>
          </a:p>
          <a:p>
            <a:pPr algn="ctr"/>
            <a:r>
              <a:rPr lang="fr-FR" sz="3600" b="1" dirty="0">
                <a:solidFill>
                  <a:schemeClr val="bg1"/>
                </a:solidFill>
              </a:rPr>
              <a:t>STRUCTURELLES</a:t>
            </a:r>
            <a:endParaRPr lang="id-ID" sz="3600" b="1" dirty="0">
              <a:solidFill>
                <a:schemeClr val="bg1"/>
              </a:solidFill>
            </a:endParaRPr>
          </a:p>
        </p:txBody>
      </p:sp>
      <p:sp>
        <p:nvSpPr>
          <p:cNvPr id="3" name="Rectangle 2">
            <a:extLst>
              <a:ext uri="{FF2B5EF4-FFF2-40B4-BE49-F238E27FC236}">
                <a16:creationId xmlns:a16="http://schemas.microsoft.com/office/drawing/2014/main" id="{04087F52-355D-2A34-DE88-0816187E8448}"/>
              </a:ext>
            </a:extLst>
          </p:cNvPr>
          <p:cNvSpPr/>
          <p:nvPr/>
        </p:nvSpPr>
        <p:spPr>
          <a:xfrm>
            <a:off x="1595524" y="3429000"/>
            <a:ext cx="5952933"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Les balises HTML structurent la mise en page</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B797492A-38A0-D28D-1F03-68B20456AFAE}"/>
              </a:ext>
            </a:extLst>
          </p:cNvPr>
          <p:cNvCxnSpPr/>
          <p:nvPr/>
        </p:nvCxnSpPr>
        <p:spPr>
          <a:xfrm>
            <a:off x="4292859"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7A0675C5-533F-46A7-0982-98F5B872488F}"/>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1DE7079E-0DA2-0024-0A35-5C9ABBCEA5D0}"/>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16010008-8450-E55D-C97E-629441F3E613}"/>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66171063-DE5F-25E1-42D3-BE1434291D37}"/>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441C0F64-3BE5-01C3-E1A4-C8698DFFF183}"/>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55445665-9483-64F0-1732-A1F1B0B4345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CC7B5558-1682-B5FC-83EF-DEF28BDB40D2}"/>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63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A81E5EE2-2EA4-B032-D89C-645F2E2EFD81}"/>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91C90E3-C652-0C74-4B33-FD1538EE55D1}"/>
              </a:ext>
            </a:extLst>
          </p:cNvPr>
          <p:cNvSpPr/>
          <p:nvPr/>
        </p:nvSpPr>
        <p:spPr>
          <a:xfrm>
            <a:off x="0" y="6098415"/>
            <a:ext cx="9144000" cy="761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38" name="Group 140">
            <a:extLst>
              <a:ext uri="{FF2B5EF4-FFF2-40B4-BE49-F238E27FC236}">
                <a16:creationId xmlns:a16="http://schemas.microsoft.com/office/drawing/2014/main" id="{B5B4821C-1469-606D-5790-90976E043F46}"/>
              </a:ext>
            </a:extLst>
          </p:cNvPr>
          <p:cNvGrpSpPr/>
          <p:nvPr/>
        </p:nvGrpSpPr>
        <p:grpSpPr>
          <a:xfrm rot="18715201">
            <a:off x="1143229" y="6210477"/>
            <a:ext cx="553203" cy="592572"/>
            <a:chOff x="8169276" y="952501"/>
            <a:chExt cx="3781424" cy="3384550"/>
          </a:xfrm>
          <a:solidFill>
            <a:schemeClr val="accent5">
              <a:lumMod val="60000"/>
              <a:lumOff val="40000"/>
            </a:schemeClr>
          </a:solidFill>
        </p:grpSpPr>
        <p:sp>
          <p:nvSpPr>
            <p:cNvPr id="39" name="Freeform 10">
              <a:extLst>
                <a:ext uri="{FF2B5EF4-FFF2-40B4-BE49-F238E27FC236}">
                  <a16:creationId xmlns:a16="http://schemas.microsoft.com/office/drawing/2014/main" id="{5806DACB-FD1D-886B-DD54-9CA03078FCFD}"/>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11">
              <a:extLst>
                <a:ext uri="{FF2B5EF4-FFF2-40B4-BE49-F238E27FC236}">
                  <a16:creationId xmlns:a16="http://schemas.microsoft.com/office/drawing/2014/main" id="{CF83CFAB-482B-56F1-80B7-8F37EDF9DC66}"/>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41" name="TextBox 15">
            <a:extLst>
              <a:ext uri="{FF2B5EF4-FFF2-40B4-BE49-F238E27FC236}">
                <a16:creationId xmlns:a16="http://schemas.microsoft.com/office/drawing/2014/main" id="{0CC27053-3EA3-4874-DACB-E7C919E30D6A}"/>
              </a:ext>
            </a:extLst>
          </p:cNvPr>
          <p:cNvSpPr txBox="1"/>
          <p:nvPr/>
        </p:nvSpPr>
        <p:spPr>
          <a:xfrm>
            <a:off x="1825085" y="6164593"/>
            <a:ext cx="6473664" cy="584775"/>
          </a:xfrm>
          <a:prstGeom prst="rect">
            <a:avLst/>
          </a:prstGeom>
          <a:noFill/>
        </p:spPr>
        <p:txBody>
          <a:bodyPr wrap="square" rtlCol="0">
            <a:spAutoFit/>
          </a:bodyPr>
          <a:lstStyle/>
          <a:p>
            <a:r>
              <a:rPr lang="fr-FR" sz="1600" b="1" u="sng" dirty="0">
                <a:solidFill>
                  <a:schemeClr val="accent4"/>
                </a:solidFill>
              </a:rPr>
              <a:t>NB :</a:t>
            </a:r>
            <a:r>
              <a:rPr lang="fr-FR" sz="1600" b="1" dirty="0">
                <a:solidFill>
                  <a:schemeClr val="accent4"/>
                </a:solidFill>
              </a:rPr>
              <a:t> </a:t>
            </a:r>
            <a:r>
              <a:rPr lang="fr-FR" sz="1600" dirty="0">
                <a:solidFill>
                  <a:schemeClr val="tx2"/>
                </a:solidFill>
              </a:rPr>
              <a:t>Développer en HTML c’est connaître les différentes balises, leurs sens (sémantiques) pour les architecturer avec logique</a:t>
            </a:r>
            <a:endParaRPr lang="fr-FR" sz="1600" dirty="0">
              <a:solidFill>
                <a:schemeClr val="accent4"/>
              </a:solidFill>
            </a:endParaRPr>
          </a:p>
        </p:txBody>
      </p:sp>
      <p:sp>
        <p:nvSpPr>
          <p:cNvPr id="73" name="Rectangle 72">
            <a:extLst>
              <a:ext uri="{FF2B5EF4-FFF2-40B4-BE49-F238E27FC236}">
                <a16:creationId xmlns:a16="http://schemas.microsoft.com/office/drawing/2014/main" id="{64F9C73A-0E38-95C2-2E22-0433F7B943E0}"/>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B7090258-7513-609C-2E31-94843919B874}"/>
              </a:ext>
            </a:extLst>
          </p:cNvPr>
          <p:cNvSpPr txBox="1"/>
          <p:nvPr/>
        </p:nvSpPr>
        <p:spPr>
          <a:xfrm>
            <a:off x="619434" y="1770379"/>
            <a:ext cx="7845546" cy="338554"/>
          </a:xfrm>
          <a:prstGeom prst="rect">
            <a:avLst/>
          </a:prstGeom>
          <a:noFill/>
        </p:spPr>
        <p:txBody>
          <a:bodyPr wrap="none" rtlCol="0">
            <a:spAutoFit/>
          </a:bodyPr>
          <a:lstStyle/>
          <a:p>
            <a:pPr marL="324000" indent="-324000"/>
            <a:r>
              <a:rPr lang="fr-FR" sz="1600" dirty="0">
                <a:solidFill>
                  <a:schemeClr val="bg1"/>
                </a:solidFill>
              </a:rPr>
              <a:t>Les balises agissent (sémantiquement et structurellement) sur </a:t>
            </a:r>
            <a:r>
              <a:rPr lang="fr-FR" sz="1600" b="1" dirty="0">
                <a:solidFill>
                  <a:schemeClr val="accent4"/>
                </a:solidFill>
              </a:rPr>
              <a:t>le contenu qu’elles encadrent</a:t>
            </a:r>
          </a:p>
        </p:txBody>
      </p:sp>
      <p:sp>
        <p:nvSpPr>
          <p:cNvPr id="59" name="Rectangle 58">
            <a:extLst>
              <a:ext uri="{FF2B5EF4-FFF2-40B4-BE49-F238E27FC236}">
                <a16:creationId xmlns:a16="http://schemas.microsoft.com/office/drawing/2014/main" id="{C9891EDA-4000-8282-D535-EC69AD0E71FC}"/>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4300E48F-1413-3D2A-030D-263360D1BEFB}"/>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B82B34A4-F465-3270-4080-F5C34B1C43EC}"/>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DB4BA081-C8F0-BA89-CDB0-5A04B747A5B0}"/>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7CE042A6-7556-9D91-1129-70D18FDA72A4}"/>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6</a:t>
            </a:fld>
            <a:endParaRPr lang="id-ID" sz="1050" dirty="0">
              <a:solidFill>
                <a:schemeClr val="bg1"/>
              </a:solidFill>
            </a:endParaRPr>
          </a:p>
        </p:txBody>
      </p:sp>
      <p:grpSp>
        <p:nvGrpSpPr>
          <p:cNvPr id="43" name="Group 9">
            <a:extLst>
              <a:ext uri="{FF2B5EF4-FFF2-40B4-BE49-F238E27FC236}">
                <a16:creationId xmlns:a16="http://schemas.microsoft.com/office/drawing/2014/main" id="{7B6F8E90-EE4E-E61E-8F75-FE47882E51B6}"/>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A3CA29D8-39BF-7B1E-3648-2C0C6BCD3B4C}"/>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A0101EC7-A0EE-F522-5623-1B225508F3B7}"/>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D23D50D1-A544-EA67-EC81-1FC9EF172E33}"/>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DBB16C7A-765F-E70B-678B-E2CD6077C937}"/>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3B65A1ED-3E93-F9BA-2DF3-E78270D5353B}"/>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70E0652B-4D06-E219-DBA7-47DC5AEEAFC3}"/>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3">
            <a:extLst>
              <a:ext uri="{FF2B5EF4-FFF2-40B4-BE49-F238E27FC236}">
                <a16:creationId xmlns:a16="http://schemas.microsoft.com/office/drawing/2014/main" id="{CBF8B7B9-8E94-0620-BD9C-2F40380BFDB0}"/>
              </a:ext>
            </a:extLst>
          </p:cNvPr>
          <p:cNvSpPr txBox="1"/>
          <p:nvPr/>
        </p:nvSpPr>
        <p:spPr>
          <a:xfrm>
            <a:off x="478929" y="2570576"/>
            <a:ext cx="8186141" cy="338554"/>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&lt;tag&gt; le contenu &lt;/tag&gt;</a:t>
            </a:r>
          </a:p>
        </p:txBody>
      </p:sp>
      <p:sp>
        <p:nvSpPr>
          <p:cNvPr id="13" name="Oval 3">
            <a:extLst>
              <a:ext uri="{FF2B5EF4-FFF2-40B4-BE49-F238E27FC236}">
                <a16:creationId xmlns:a16="http://schemas.microsoft.com/office/drawing/2014/main" id="{12F8FDDF-284B-9BE7-43BA-27F3BB047713}"/>
              </a:ext>
            </a:extLst>
          </p:cNvPr>
          <p:cNvSpPr/>
          <p:nvPr/>
        </p:nvSpPr>
        <p:spPr>
          <a:xfrm>
            <a:off x="526461" y="190873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6" name="Oval 3">
            <a:extLst>
              <a:ext uri="{FF2B5EF4-FFF2-40B4-BE49-F238E27FC236}">
                <a16:creationId xmlns:a16="http://schemas.microsoft.com/office/drawing/2014/main" id="{AE03329A-2EFF-D6AE-3ACA-8D7BDFC10C25}"/>
              </a:ext>
            </a:extLst>
          </p:cNvPr>
          <p:cNvSpPr/>
          <p:nvPr/>
        </p:nvSpPr>
        <p:spPr>
          <a:xfrm>
            <a:off x="539161" y="230243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9AB32EBB-CD84-F70C-81CF-4ED5B0633E96}"/>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BALISES OUVRANTES ET BALISES FERMANTES</a:t>
            </a:r>
          </a:p>
        </p:txBody>
      </p:sp>
      <p:sp>
        <p:nvSpPr>
          <p:cNvPr id="24" name="TextBox 3">
            <a:extLst>
              <a:ext uri="{FF2B5EF4-FFF2-40B4-BE49-F238E27FC236}">
                <a16:creationId xmlns:a16="http://schemas.microsoft.com/office/drawing/2014/main" id="{C1538109-D072-57B1-7181-F49F408C57DE}"/>
              </a:ext>
            </a:extLst>
          </p:cNvPr>
          <p:cNvSpPr txBox="1"/>
          <p:nvPr/>
        </p:nvSpPr>
        <p:spPr>
          <a:xfrm>
            <a:off x="619434" y="2161638"/>
            <a:ext cx="4017318" cy="338554"/>
          </a:xfrm>
          <a:prstGeom prst="rect">
            <a:avLst/>
          </a:prstGeom>
          <a:noFill/>
        </p:spPr>
        <p:txBody>
          <a:bodyPr wrap="none" rtlCol="0">
            <a:spAutoFit/>
          </a:bodyPr>
          <a:lstStyle/>
          <a:p>
            <a:pPr lvl="0"/>
            <a:r>
              <a:rPr lang="fr-FR" sz="1600" dirty="0">
                <a:solidFill>
                  <a:schemeClr val="bg1"/>
                </a:solidFill>
              </a:rPr>
              <a:t>2 syntaxes de balises : </a:t>
            </a:r>
            <a:r>
              <a:rPr lang="fr-FR" sz="1600" b="1" dirty="0">
                <a:solidFill>
                  <a:schemeClr val="accent4"/>
                </a:solidFill>
              </a:rPr>
              <a:t>ouvrante et fermante : </a:t>
            </a:r>
          </a:p>
        </p:txBody>
      </p:sp>
      <p:sp>
        <p:nvSpPr>
          <p:cNvPr id="33" name="TextBox 3">
            <a:extLst>
              <a:ext uri="{FF2B5EF4-FFF2-40B4-BE49-F238E27FC236}">
                <a16:creationId xmlns:a16="http://schemas.microsoft.com/office/drawing/2014/main" id="{2FEBA2F0-88E7-CD4C-0C63-CF459F9989F9}"/>
              </a:ext>
            </a:extLst>
          </p:cNvPr>
          <p:cNvSpPr txBox="1"/>
          <p:nvPr/>
        </p:nvSpPr>
        <p:spPr>
          <a:xfrm>
            <a:off x="700282" y="3036889"/>
            <a:ext cx="1054969" cy="338554"/>
          </a:xfrm>
          <a:prstGeom prst="rect">
            <a:avLst/>
          </a:prstGeom>
          <a:noFill/>
        </p:spPr>
        <p:txBody>
          <a:bodyPr wrap="none" rtlCol="0">
            <a:spAutoFit/>
          </a:bodyPr>
          <a:lstStyle/>
          <a:p>
            <a:pPr lvl="0"/>
            <a:r>
              <a:rPr lang="fr-FR" sz="1600" b="1" u="sng" dirty="0">
                <a:solidFill>
                  <a:schemeClr val="bg1"/>
                </a:solidFill>
              </a:rPr>
              <a:t>Exemple : </a:t>
            </a:r>
          </a:p>
        </p:txBody>
      </p:sp>
      <p:sp>
        <p:nvSpPr>
          <p:cNvPr id="34" name="TextBox 3">
            <a:extLst>
              <a:ext uri="{FF2B5EF4-FFF2-40B4-BE49-F238E27FC236}">
                <a16:creationId xmlns:a16="http://schemas.microsoft.com/office/drawing/2014/main" id="{3BDA4CCC-8280-0ECE-FB87-38DDC7752137}"/>
              </a:ext>
            </a:extLst>
          </p:cNvPr>
          <p:cNvSpPr txBox="1"/>
          <p:nvPr/>
        </p:nvSpPr>
        <p:spPr>
          <a:xfrm>
            <a:off x="470121" y="3460919"/>
            <a:ext cx="8186141" cy="584775"/>
          </a:xfrm>
          <a:prstGeom prst="rect">
            <a:avLst/>
          </a:prstGeom>
          <a:solidFill>
            <a:schemeClr val="accent6"/>
          </a:solidFill>
        </p:spPr>
        <p:txBody>
          <a:bodyPr wrap="square" rtlCol="0">
            <a:spAutoFit/>
          </a:bodyPr>
          <a:lstStyle/>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&lt;b&gt;ce texte sera écrit en gras&lt;/b&gt;</a:t>
            </a:r>
          </a:p>
          <a:p>
            <a:pPr marL="324000" indent="-324000" algn="ct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&lt;i&gt;ce texte sera écrit en italique&lt;/i&gt;</a:t>
            </a:r>
          </a:p>
        </p:txBody>
      </p:sp>
      <p:sp>
        <p:nvSpPr>
          <p:cNvPr id="35" name="TextBox 3">
            <a:extLst>
              <a:ext uri="{FF2B5EF4-FFF2-40B4-BE49-F238E27FC236}">
                <a16:creationId xmlns:a16="http://schemas.microsoft.com/office/drawing/2014/main" id="{7201F4A7-302A-6D91-D145-C26BFBCDC0E6}"/>
              </a:ext>
            </a:extLst>
          </p:cNvPr>
          <p:cNvSpPr txBox="1"/>
          <p:nvPr/>
        </p:nvSpPr>
        <p:spPr>
          <a:xfrm>
            <a:off x="619434" y="4118549"/>
            <a:ext cx="4805739" cy="338554"/>
          </a:xfrm>
          <a:prstGeom prst="rect">
            <a:avLst/>
          </a:prstGeom>
          <a:noFill/>
        </p:spPr>
        <p:txBody>
          <a:bodyPr wrap="none" rtlCol="0">
            <a:spAutoFit/>
          </a:bodyPr>
          <a:lstStyle/>
          <a:p>
            <a:pPr marL="324000" lvl="0" indent="-324000"/>
            <a:r>
              <a:rPr lang="fr-FR" sz="1600" dirty="0">
                <a:solidFill>
                  <a:schemeClr val="bg1"/>
                </a:solidFill>
              </a:rPr>
              <a:t>La balise fermante inclue toujours un  « </a:t>
            </a:r>
            <a:r>
              <a:rPr lang="fr-FR" sz="1600" b="1" dirty="0">
                <a:solidFill>
                  <a:schemeClr val="accent4"/>
                </a:solidFill>
              </a:rPr>
              <a:t>/</a:t>
            </a:r>
            <a:r>
              <a:rPr lang="fr-FR" sz="1600" dirty="0">
                <a:solidFill>
                  <a:schemeClr val="bg1"/>
                </a:solidFill>
              </a:rPr>
              <a:t> » après « </a:t>
            </a:r>
            <a:r>
              <a:rPr lang="fr-FR" sz="1600" b="1" dirty="0">
                <a:solidFill>
                  <a:schemeClr val="accent4"/>
                </a:solidFill>
              </a:rPr>
              <a:t>&lt;</a:t>
            </a:r>
            <a:r>
              <a:rPr lang="fr-FR" sz="1600" dirty="0">
                <a:solidFill>
                  <a:schemeClr val="bg1"/>
                </a:solidFill>
              </a:rPr>
              <a:t> »</a:t>
            </a:r>
          </a:p>
        </p:txBody>
      </p:sp>
      <p:sp>
        <p:nvSpPr>
          <p:cNvPr id="36" name="Oval 3">
            <a:extLst>
              <a:ext uri="{FF2B5EF4-FFF2-40B4-BE49-F238E27FC236}">
                <a16:creationId xmlns:a16="http://schemas.microsoft.com/office/drawing/2014/main" id="{F469B8CC-A045-8DDF-2A27-F5A8E9394521}"/>
              </a:ext>
            </a:extLst>
          </p:cNvPr>
          <p:cNvSpPr/>
          <p:nvPr/>
        </p:nvSpPr>
        <p:spPr>
          <a:xfrm>
            <a:off x="565025" y="427215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1862270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ppt_w</p:attrName>
                                        </p:attrNameLst>
                                      </p:cBhvr>
                                      <p:tavLst>
                                        <p:tav tm="0">
                                          <p:val>
                                            <p:fltVal val="0"/>
                                          </p:val>
                                        </p:tav>
                                        <p:tav tm="100000">
                                          <p:val>
                                            <p:strVal val="#ppt_w"/>
                                          </p:val>
                                        </p:tav>
                                      </p:tavLst>
                                    </p:anim>
                                    <p:anim calcmode="lin" valueType="num">
                                      <p:cBhvr>
                                        <p:cTn id="26" dur="500" fill="hold"/>
                                        <p:tgtEl>
                                          <p:spTgt spid="36"/>
                                        </p:tgtEl>
                                        <p:attrNameLst>
                                          <p:attrName>ppt_h</p:attrName>
                                        </p:attrNameLst>
                                      </p:cBhvr>
                                      <p:tavLst>
                                        <p:tav tm="0">
                                          <p:val>
                                            <p:fltVal val="0"/>
                                          </p:val>
                                        </p:tav>
                                        <p:tav tm="100000">
                                          <p:val>
                                            <p:strVal val="#ppt_h"/>
                                          </p:val>
                                        </p:tav>
                                      </p:tavLst>
                                    </p:anim>
                                    <p:animEffect transition="in" filter="fade">
                                      <p:cBhvr>
                                        <p:cTn id="27" dur="500"/>
                                        <p:tgtEl>
                                          <p:spTgt spid="36"/>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p:cTn id="36" dur="500" fill="hold"/>
                                        <p:tgtEl>
                                          <p:spTgt spid="38"/>
                                        </p:tgtEl>
                                        <p:attrNameLst>
                                          <p:attrName>ppt_w</p:attrName>
                                        </p:attrNameLst>
                                      </p:cBhvr>
                                      <p:tavLst>
                                        <p:tav tm="0">
                                          <p:val>
                                            <p:fltVal val="0"/>
                                          </p:val>
                                        </p:tav>
                                        <p:tav tm="100000">
                                          <p:val>
                                            <p:strVal val="#ppt_w"/>
                                          </p:val>
                                        </p:tav>
                                      </p:tavLst>
                                    </p:anim>
                                    <p:anim calcmode="lin" valueType="num">
                                      <p:cBhvr>
                                        <p:cTn id="37" dur="500" fill="hold"/>
                                        <p:tgtEl>
                                          <p:spTgt spid="38"/>
                                        </p:tgtEl>
                                        <p:attrNameLst>
                                          <p:attrName>ppt_h</p:attrName>
                                        </p:attrNameLst>
                                      </p:cBhvr>
                                      <p:tavLst>
                                        <p:tav tm="0">
                                          <p:val>
                                            <p:fltVal val="0"/>
                                          </p:val>
                                        </p:tav>
                                        <p:tav tm="100000">
                                          <p:val>
                                            <p:strVal val="#ppt_h"/>
                                          </p:val>
                                        </p:tav>
                                      </p:tavLst>
                                    </p:anim>
                                    <p:animEffect transition="in" filter="fade">
                                      <p:cBhvr>
                                        <p:cTn id="38" dur="500"/>
                                        <p:tgtEl>
                                          <p:spTgt spid="3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P spid="2" grpId="0"/>
      <p:bldP spid="13" grpId="0" animBg="1"/>
      <p:bldP spid="16" grpId="0" animBg="1"/>
      <p:bldP spid="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A0ED5AF0-164D-39DB-F4A8-7BFEF1DDAF62}"/>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66A6D9AF-66CD-5796-984A-2E568DFAFB60}"/>
              </a:ext>
            </a:extLst>
          </p:cNvPr>
          <p:cNvSpPr/>
          <p:nvPr/>
        </p:nvSpPr>
        <p:spPr>
          <a:xfrm>
            <a:off x="0" y="6098415"/>
            <a:ext cx="9144000" cy="761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nvGrpSpPr>
          <p:cNvPr id="38" name="Group 140">
            <a:extLst>
              <a:ext uri="{FF2B5EF4-FFF2-40B4-BE49-F238E27FC236}">
                <a16:creationId xmlns:a16="http://schemas.microsoft.com/office/drawing/2014/main" id="{298196B5-276A-38CB-20AD-BF79B779F52D}"/>
              </a:ext>
            </a:extLst>
          </p:cNvPr>
          <p:cNvGrpSpPr/>
          <p:nvPr/>
        </p:nvGrpSpPr>
        <p:grpSpPr>
          <a:xfrm rot="18715201">
            <a:off x="1143229" y="6210477"/>
            <a:ext cx="553203" cy="592572"/>
            <a:chOff x="8169276" y="952501"/>
            <a:chExt cx="3781424" cy="3384550"/>
          </a:xfrm>
          <a:solidFill>
            <a:schemeClr val="accent5">
              <a:lumMod val="60000"/>
              <a:lumOff val="40000"/>
            </a:schemeClr>
          </a:solidFill>
        </p:grpSpPr>
        <p:sp>
          <p:nvSpPr>
            <p:cNvPr id="39" name="Freeform 10">
              <a:extLst>
                <a:ext uri="{FF2B5EF4-FFF2-40B4-BE49-F238E27FC236}">
                  <a16:creationId xmlns:a16="http://schemas.microsoft.com/office/drawing/2014/main" id="{DA2A9769-5B14-88AD-B1EF-EE54B4F2D4F3}"/>
                </a:ext>
              </a:extLst>
            </p:cNvPr>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11">
              <a:extLst>
                <a:ext uri="{FF2B5EF4-FFF2-40B4-BE49-F238E27FC236}">
                  <a16:creationId xmlns:a16="http://schemas.microsoft.com/office/drawing/2014/main" id="{77A1BD3C-7A8C-34DE-A50C-F6758412D32A}"/>
                </a:ext>
              </a:extLst>
            </p:cNvPr>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dirty="0"/>
            </a:p>
          </p:txBody>
        </p:sp>
      </p:grpSp>
      <p:sp>
        <p:nvSpPr>
          <p:cNvPr id="41" name="TextBox 15">
            <a:extLst>
              <a:ext uri="{FF2B5EF4-FFF2-40B4-BE49-F238E27FC236}">
                <a16:creationId xmlns:a16="http://schemas.microsoft.com/office/drawing/2014/main" id="{B967F162-BDA1-693E-8CF2-5BC331E325CA}"/>
              </a:ext>
            </a:extLst>
          </p:cNvPr>
          <p:cNvSpPr txBox="1"/>
          <p:nvPr/>
        </p:nvSpPr>
        <p:spPr>
          <a:xfrm>
            <a:off x="1825085" y="6164593"/>
            <a:ext cx="6473664" cy="584775"/>
          </a:xfrm>
          <a:prstGeom prst="rect">
            <a:avLst/>
          </a:prstGeom>
          <a:noFill/>
        </p:spPr>
        <p:txBody>
          <a:bodyPr wrap="square" rtlCol="0">
            <a:spAutoFit/>
          </a:bodyPr>
          <a:lstStyle/>
          <a:p>
            <a:r>
              <a:rPr lang="fr-FR" sz="1600" b="1" u="sng" dirty="0">
                <a:solidFill>
                  <a:schemeClr val="accent4"/>
                </a:solidFill>
              </a:rPr>
              <a:t>NB :</a:t>
            </a:r>
            <a:r>
              <a:rPr lang="fr-FR" sz="1600" b="1" dirty="0">
                <a:solidFill>
                  <a:schemeClr val="accent4"/>
                </a:solidFill>
              </a:rPr>
              <a:t> </a:t>
            </a:r>
            <a:r>
              <a:rPr lang="fr-FR" sz="1600" dirty="0">
                <a:solidFill>
                  <a:schemeClr val="tx2"/>
                </a:solidFill>
              </a:rPr>
              <a:t>Afin de ne pas se tromper, toutes les balises HTML sont systématiquement écrites en </a:t>
            </a:r>
            <a:r>
              <a:rPr lang="fr-FR" sz="1600" dirty="0">
                <a:solidFill>
                  <a:schemeClr val="accent4"/>
                </a:solidFill>
              </a:rPr>
              <a:t>minuscule</a:t>
            </a:r>
            <a:endParaRPr lang="fr-FR" sz="1600" dirty="0">
              <a:solidFill>
                <a:schemeClr val="tx2"/>
              </a:solidFill>
            </a:endParaRPr>
          </a:p>
        </p:txBody>
      </p:sp>
      <p:sp>
        <p:nvSpPr>
          <p:cNvPr id="73" name="Rectangle 72">
            <a:extLst>
              <a:ext uri="{FF2B5EF4-FFF2-40B4-BE49-F238E27FC236}">
                <a16:creationId xmlns:a16="http://schemas.microsoft.com/office/drawing/2014/main" id="{D0C57C42-45D1-C3AF-F722-39B5FC6942CC}"/>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B8CD6F3F-6572-7A41-D434-80122AE6FC3F}"/>
              </a:ext>
            </a:extLst>
          </p:cNvPr>
          <p:cNvSpPr txBox="1"/>
          <p:nvPr/>
        </p:nvSpPr>
        <p:spPr>
          <a:xfrm>
            <a:off x="619434" y="1770379"/>
            <a:ext cx="8045636" cy="584775"/>
          </a:xfrm>
          <a:prstGeom prst="rect">
            <a:avLst/>
          </a:prstGeom>
          <a:noFill/>
        </p:spPr>
        <p:txBody>
          <a:bodyPr wrap="square" rtlCol="0">
            <a:spAutoFit/>
          </a:bodyPr>
          <a:lstStyle/>
          <a:p>
            <a:pPr indent="-324000"/>
            <a:r>
              <a:rPr lang="fr-FR" sz="1600" dirty="0">
                <a:solidFill>
                  <a:schemeClr val="bg1"/>
                </a:solidFill>
              </a:rPr>
              <a:t>Souvent utilisées pour de la </a:t>
            </a:r>
            <a:r>
              <a:rPr lang="fr-FR" sz="1600" b="1" dirty="0">
                <a:solidFill>
                  <a:schemeClr val="accent4"/>
                </a:solidFill>
              </a:rPr>
              <a:t>représentation graphique </a:t>
            </a:r>
            <a:r>
              <a:rPr lang="fr-FR" sz="1600" dirty="0">
                <a:solidFill>
                  <a:schemeClr val="bg1"/>
                </a:solidFill>
              </a:rPr>
              <a:t>(traits de séparations, insertion d’images, sauts de lignes)</a:t>
            </a:r>
          </a:p>
        </p:txBody>
      </p:sp>
      <p:sp>
        <p:nvSpPr>
          <p:cNvPr id="59" name="Rectangle 58">
            <a:extLst>
              <a:ext uri="{FF2B5EF4-FFF2-40B4-BE49-F238E27FC236}">
                <a16:creationId xmlns:a16="http://schemas.microsoft.com/office/drawing/2014/main" id="{80BAB246-9FA1-CE88-3BCC-675AA9A44916}"/>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E271F5DA-2194-E03F-1AD7-C9F99A3925BD}"/>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70CB228A-7E33-B609-D9F5-65731A3B87A3}"/>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EF9ED33-481D-709A-BA52-3DCA6CAEC2EF}"/>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096A90D8-37DA-0177-B144-FCAF2AFC8D5B}"/>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7</a:t>
            </a:fld>
            <a:endParaRPr lang="id-ID" sz="1050" dirty="0">
              <a:solidFill>
                <a:schemeClr val="bg1"/>
              </a:solidFill>
            </a:endParaRPr>
          </a:p>
        </p:txBody>
      </p:sp>
      <p:grpSp>
        <p:nvGrpSpPr>
          <p:cNvPr id="43" name="Group 9">
            <a:extLst>
              <a:ext uri="{FF2B5EF4-FFF2-40B4-BE49-F238E27FC236}">
                <a16:creationId xmlns:a16="http://schemas.microsoft.com/office/drawing/2014/main" id="{5BAFDC56-648C-597F-48EE-1884DD3670CF}"/>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9C6DFD23-1C3B-0297-EAA0-936BF03E040B}"/>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EC336B83-576B-2E52-1287-5643FDDE6C7C}"/>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C2D1D104-154F-5E3E-85CC-1FFEF94EBD91}"/>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145F4502-A4B3-6A52-9B9C-82CDF37AC290}"/>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F419BFF2-3069-5490-0332-AF16FD728810}"/>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DF375569-A113-B1F1-BD1E-F891BC8FBDA8}"/>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3">
            <a:extLst>
              <a:ext uri="{FF2B5EF4-FFF2-40B4-BE49-F238E27FC236}">
                <a16:creationId xmlns:a16="http://schemas.microsoft.com/office/drawing/2014/main" id="{DEA4FC94-6080-501E-C7E5-522824C20C99}"/>
              </a:ext>
            </a:extLst>
          </p:cNvPr>
          <p:cNvSpPr txBox="1"/>
          <p:nvPr/>
        </p:nvSpPr>
        <p:spPr>
          <a:xfrm>
            <a:off x="478929" y="2862963"/>
            <a:ext cx="8186141" cy="338554"/>
          </a:xfrm>
          <a:prstGeom prst="rect">
            <a:avLst/>
          </a:prstGeom>
          <a:solidFill>
            <a:schemeClr val="accent6"/>
          </a:solidFill>
        </p:spPr>
        <p:txBody>
          <a:bodyPr wrap="square" rtlCol="0">
            <a:spAutoFit/>
          </a:bodyPr>
          <a:lstStyle/>
          <a:p>
            <a:pPr marL="324000" indent="-324000" algn="ctr"/>
            <a:r>
              <a:rPr lang="fr-FR" sz="1600">
                <a:solidFill>
                  <a:schemeClr val="bg2"/>
                </a:solidFill>
                <a:latin typeface="Fira Code" panose="020B0809050000020004" pitchFamily="49" charset="0"/>
                <a:ea typeface="Fira Code" panose="020B0809050000020004" pitchFamily="49" charset="0"/>
                <a:cs typeface="Fira Code" panose="020B0809050000020004" pitchFamily="49" charset="0"/>
              </a:rPr>
              <a:t>&lt;tag /&gt;</a:t>
            </a:r>
            <a:endPar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13" name="Oval 3">
            <a:extLst>
              <a:ext uri="{FF2B5EF4-FFF2-40B4-BE49-F238E27FC236}">
                <a16:creationId xmlns:a16="http://schemas.microsoft.com/office/drawing/2014/main" id="{91501766-B476-CE28-A661-CFB9A64833CB}"/>
              </a:ext>
            </a:extLst>
          </p:cNvPr>
          <p:cNvSpPr/>
          <p:nvPr/>
        </p:nvSpPr>
        <p:spPr>
          <a:xfrm>
            <a:off x="526461" y="1908734"/>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A9BA1EE8-5352-791F-B767-1F6B5617123A}"/>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BALISES AUTO FERMANTES</a:t>
            </a:r>
          </a:p>
        </p:txBody>
      </p:sp>
      <p:sp>
        <p:nvSpPr>
          <p:cNvPr id="33" name="TextBox 3">
            <a:extLst>
              <a:ext uri="{FF2B5EF4-FFF2-40B4-BE49-F238E27FC236}">
                <a16:creationId xmlns:a16="http://schemas.microsoft.com/office/drawing/2014/main" id="{EA8912BB-D61D-942B-177E-C8997ADD6EE2}"/>
              </a:ext>
            </a:extLst>
          </p:cNvPr>
          <p:cNvSpPr txBox="1"/>
          <p:nvPr/>
        </p:nvSpPr>
        <p:spPr>
          <a:xfrm>
            <a:off x="700282" y="3201756"/>
            <a:ext cx="1054969" cy="338554"/>
          </a:xfrm>
          <a:prstGeom prst="rect">
            <a:avLst/>
          </a:prstGeom>
          <a:noFill/>
        </p:spPr>
        <p:txBody>
          <a:bodyPr wrap="none" rtlCol="0">
            <a:spAutoFit/>
          </a:bodyPr>
          <a:lstStyle/>
          <a:p>
            <a:pPr lvl="0"/>
            <a:r>
              <a:rPr lang="fr-FR" sz="1600" b="1" u="sng" dirty="0">
                <a:solidFill>
                  <a:schemeClr val="bg1"/>
                </a:solidFill>
              </a:rPr>
              <a:t>Exemple : </a:t>
            </a:r>
          </a:p>
        </p:txBody>
      </p:sp>
      <p:sp>
        <p:nvSpPr>
          <p:cNvPr id="34" name="TextBox 3">
            <a:extLst>
              <a:ext uri="{FF2B5EF4-FFF2-40B4-BE49-F238E27FC236}">
                <a16:creationId xmlns:a16="http://schemas.microsoft.com/office/drawing/2014/main" id="{97D8EFC4-FDE2-FD96-F96F-82C04CA003BE}"/>
              </a:ext>
            </a:extLst>
          </p:cNvPr>
          <p:cNvSpPr txBox="1"/>
          <p:nvPr/>
        </p:nvSpPr>
        <p:spPr>
          <a:xfrm>
            <a:off x="470121" y="3625786"/>
            <a:ext cx="8186141" cy="584775"/>
          </a:xfrm>
          <a:prstGeom prst="rect">
            <a:avLst/>
          </a:prstGeom>
          <a:solidFill>
            <a:schemeClr val="accent6"/>
          </a:solidFill>
        </p:spPr>
        <p:txBody>
          <a:bodyPr wrap="square" rtlCol="0">
            <a:spAutoFit/>
          </a:bodyPr>
          <a:lstStyle/>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hr</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/&gt;		</a:t>
            </a:r>
            <a:r>
              <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rPr>
              <a:t>affiche un trait de séparation</a:t>
            </a:r>
          </a:p>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a:t>
            </a:r>
            <a:r>
              <a:rPr lang="fr-FR" sz="1600" dirty="0" err="1">
                <a:solidFill>
                  <a:schemeClr val="bg2"/>
                </a:solidFill>
                <a:latin typeface="Fira Code" panose="020B0809050000020004" pitchFamily="49" charset="0"/>
                <a:ea typeface="Fira Code" panose="020B0809050000020004" pitchFamily="49" charset="0"/>
                <a:cs typeface="Fira Code" panose="020B0809050000020004" pitchFamily="49" charset="0"/>
              </a:rPr>
              <a:t>br</a:t>
            </a:r>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/&gt;		</a:t>
            </a:r>
            <a:r>
              <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rPr>
              <a:t>effectue un saut de ligne</a:t>
            </a:r>
          </a:p>
        </p:txBody>
      </p:sp>
      <p:sp>
        <p:nvSpPr>
          <p:cNvPr id="3" name="TextBox 3">
            <a:extLst>
              <a:ext uri="{FF2B5EF4-FFF2-40B4-BE49-F238E27FC236}">
                <a16:creationId xmlns:a16="http://schemas.microsoft.com/office/drawing/2014/main" id="{02794B97-5728-7B09-2B1E-C8DA44C92A5B}"/>
              </a:ext>
            </a:extLst>
          </p:cNvPr>
          <p:cNvSpPr txBox="1"/>
          <p:nvPr/>
        </p:nvSpPr>
        <p:spPr>
          <a:xfrm>
            <a:off x="619434" y="2405875"/>
            <a:ext cx="8045636" cy="338554"/>
          </a:xfrm>
          <a:prstGeom prst="rect">
            <a:avLst/>
          </a:prstGeom>
          <a:noFill/>
        </p:spPr>
        <p:txBody>
          <a:bodyPr wrap="square" rtlCol="0">
            <a:spAutoFit/>
          </a:bodyPr>
          <a:lstStyle/>
          <a:p>
            <a:pPr indent="-324000"/>
            <a:r>
              <a:rPr lang="fr-FR" sz="1600" dirty="0">
                <a:solidFill>
                  <a:schemeClr val="bg1"/>
                </a:solidFill>
              </a:rPr>
              <a:t>1 seule balise qui </a:t>
            </a:r>
            <a:r>
              <a:rPr lang="fr-FR" sz="1600" b="1" dirty="0">
                <a:solidFill>
                  <a:schemeClr val="accent4"/>
                </a:solidFill>
              </a:rPr>
              <a:t>s’ouvre et se ferme à l’intérieur d’elle même</a:t>
            </a:r>
          </a:p>
        </p:txBody>
      </p:sp>
      <p:sp>
        <p:nvSpPr>
          <p:cNvPr id="4" name="Oval 3">
            <a:extLst>
              <a:ext uri="{FF2B5EF4-FFF2-40B4-BE49-F238E27FC236}">
                <a16:creationId xmlns:a16="http://schemas.microsoft.com/office/drawing/2014/main" id="{7BFD8131-07D7-044D-FE77-FDFADC5DAD88}"/>
              </a:ext>
            </a:extLst>
          </p:cNvPr>
          <p:cNvSpPr/>
          <p:nvPr/>
        </p:nvSpPr>
        <p:spPr>
          <a:xfrm>
            <a:off x="539161" y="2544735"/>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TextBox 3">
            <a:extLst>
              <a:ext uri="{FF2B5EF4-FFF2-40B4-BE49-F238E27FC236}">
                <a16:creationId xmlns:a16="http://schemas.microsoft.com/office/drawing/2014/main" id="{4299247B-F22B-9496-273B-0EC5DAAC36AE}"/>
              </a:ext>
            </a:extLst>
          </p:cNvPr>
          <p:cNvSpPr txBox="1"/>
          <p:nvPr/>
        </p:nvSpPr>
        <p:spPr>
          <a:xfrm>
            <a:off x="714239" y="4293729"/>
            <a:ext cx="7942024" cy="584775"/>
          </a:xfrm>
          <a:prstGeom prst="rect">
            <a:avLst/>
          </a:prstGeom>
          <a:noFill/>
        </p:spPr>
        <p:txBody>
          <a:bodyPr wrap="square" rtlCol="0">
            <a:spAutoFit/>
          </a:bodyPr>
          <a:lstStyle/>
          <a:p>
            <a:r>
              <a:rPr lang="fr-FR" sz="1600" b="1" u="sng" dirty="0">
                <a:solidFill>
                  <a:schemeClr val="bg1"/>
                </a:solidFill>
              </a:rPr>
              <a:t>NB :</a:t>
            </a:r>
            <a:r>
              <a:rPr lang="fr-FR" sz="1600" b="1" dirty="0">
                <a:solidFill>
                  <a:schemeClr val="bg1"/>
                </a:solidFill>
              </a:rPr>
              <a:t> </a:t>
            </a:r>
            <a:r>
              <a:rPr lang="fr-FR" sz="1600" dirty="0">
                <a:solidFill>
                  <a:schemeClr val="bg1"/>
                </a:solidFill>
              </a:rPr>
              <a:t>La balise fermante inclue toujours un  « </a:t>
            </a:r>
            <a:r>
              <a:rPr lang="fr-FR" sz="1600" b="1" dirty="0">
                <a:solidFill>
                  <a:schemeClr val="accent4"/>
                </a:solidFill>
              </a:rPr>
              <a:t>/</a:t>
            </a:r>
            <a:r>
              <a:rPr lang="fr-FR" sz="1600" dirty="0">
                <a:solidFill>
                  <a:schemeClr val="bg1"/>
                </a:solidFill>
              </a:rPr>
              <a:t> » avant « </a:t>
            </a:r>
            <a:r>
              <a:rPr lang="fr-FR" sz="1600" b="1" dirty="0">
                <a:solidFill>
                  <a:schemeClr val="accent4"/>
                </a:solidFill>
              </a:rPr>
              <a:t>&gt;</a:t>
            </a:r>
            <a:r>
              <a:rPr lang="fr-FR" sz="1600" dirty="0">
                <a:solidFill>
                  <a:schemeClr val="bg1"/>
                </a:solidFill>
              </a:rPr>
              <a:t> », même si ce dernier ne reste qu’une convention d’écriture. Cela fonctionne également sans…</a:t>
            </a:r>
          </a:p>
        </p:txBody>
      </p:sp>
    </p:spTree>
    <p:extLst>
      <p:ext uri="{BB962C8B-B14F-4D97-AF65-F5344CB8AC3E}">
        <p14:creationId xmlns:p14="http://schemas.microsoft.com/office/powerpoint/2010/main" val="40765146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p:cTn id="24" dur="500" fill="hold"/>
                                        <p:tgtEl>
                                          <p:spTgt spid="38"/>
                                        </p:tgtEl>
                                        <p:attrNameLst>
                                          <p:attrName>ppt_w</p:attrName>
                                        </p:attrNameLst>
                                      </p:cBhvr>
                                      <p:tavLst>
                                        <p:tav tm="0">
                                          <p:val>
                                            <p:fltVal val="0"/>
                                          </p:val>
                                        </p:tav>
                                        <p:tav tm="100000">
                                          <p:val>
                                            <p:strVal val="#ppt_w"/>
                                          </p:val>
                                        </p:tav>
                                      </p:tavLst>
                                    </p:anim>
                                    <p:anim calcmode="lin" valueType="num">
                                      <p:cBhvr>
                                        <p:cTn id="25" dur="500" fill="hold"/>
                                        <p:tgtEl>
                                          <p:spTgt spid="38"/>
                                        </p:tgtEl>
                                        <p:attrNameLst>
                                          <p:attrName>ppt_h</p:attrName>
                                        </p:attrNameLst>
                                      </p:cBhvr>
                                      <p:tavLst>
                                        <p:tav tm="0">
                                          <p:val>
                                            <p:fltVal val="0"/>
                                          </p:val>
                                        </p:tav>
                                        <p:tav tm="100000">
                                          <p:val>
                                            <p:strVal val="#ppt_h"/>
                                          </p:val>
                                        </p:tav>
                                      </p:tavLst>
                                    </p:anim>
                                    <p:animEffect transition="in" filter="fade">
                                      <p:cBhvr>
                                        <p:cTn id="26" dur="500"/>
                                        <p:tgtEl>
                                          <p:spTgt spid="3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childTnLst>
                          </p:cTn>
                        </p:par>
                        <p:par>
                          <p:cTn id="30" fill="hold">
                            <p:stCondLst>
                              <p:cond delay="2000"/>
                            </p:stCondLst>
                            <p:childTnLst>
                              <p:par>
                                <p:cTn id="31" presetID="53" presetClass="entr" presetSubtype="16"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P spid="2" grpId="0"/>
      <p:bldP spid="1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AA2B9FFF-F249-6485-5C41-4CF01AD776A7}"/>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B65A2162-3251-5C5B-8499-2C46C5B3F750}"/>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8C0CBF69-A3BE-F268-608F-9184D8AE7A81}"/>
              </a:ext>
            </a:extLst>
          </p:cNvPr>
          <p:cNvSpPr txBox="1"/>
          <p:nvPr/>
        </p:nvSpPr>
        <p:spPr>
          <a:xfrm>
            <a:off x="619434" y="1604857"/>
            <a:ext cx="8045636" cy="338554"/>
          </a:xfrm>
          <a:prstGeom prst="rect">
            <a:avLst/>
          </a:prstGeom>
          <a:noFill/>
        </p:spPr>
        <p:txBody>
          <a:bodyPr wrap="square" rtlCol="0">
            <a:spAutoFit/>
          </a:bodyPr>
          <a:lstStyle/>
          <a:p>
            <a:pPr indent="-324000"/>
            <a:r>
              <a:rPr lang="fr-FR" sz="1600" dirty="0">
                <a:solidFill>
                  <a:schemeClr val="bg1"/>
                </a:solidFill>
              </a:rPr>
              <a:t>Pour créer des styles complexes, il est possible d’imbriquer ces balises les unes dans les autres.</a:t>
            </a:r>
          </a:p>
        </p:txBody>
      </p:sp>
      <p:sp>
        <p:nvSpPr>
          <p:cNvPr id="59" name="Rectangle 58">
            <a:extLst>
              <a:ext uri="{FF2B5EF4-FFF2-40B4-BE49-F238E27FC236}">
                <a16:creationId xmlns:a16="http://schemas.microsoft.com/office/drawing/2014/main" id="{23CCA7BD-7298-94F0-E6F2-8A456395A171}"/>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820E8FE2-E9FE-74B0-8651-911349C66728}"/>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9D4CB1FB-3127-7E19-DC1B-4C0B3820BD00}"/>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9C4347B-71FF-34ED-0FBB-73D7369E39E8}"/>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E26A647F-0758-B08E-28B2-649FBA93CB30}"/>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8</a:t>
            </a:fld>
            <a:endParaRPr lang="id-ID" sz="1050" dirty="0">
              <a:solidFill>
                <a:schemeClr val="bg1"/>
              </a:solidFill>
            </a:endParaRPr>
          </a:p>
        </p:txBody>
      </p:sp>
      <p:grpSp>
        <p:nvGrpSpPr>
          <p:cNvPr id="43" name="Group 9">
            <a:extLst>
              <a:ext uri="{FF2B5EF4-FFF2-40B4-BE49-F238E27FC236}">
                <a16:creationId xmlns:a16="http://schemas.microsoft.com/office/drawing/2014/main" id="{A171DC9B-4693-2495-B72B-7747E3871F98}"/>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9C27313E-4AB9-31AD-12BB-307795B78020}"/>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6E089749-FFDD-95CE-BDED-A7B6761BD85B}"/>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9A75B8E0-469D-E7E3-85AF-ED772F6ABA4E}"/>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F4AC3B2C-FB06-0C77-0CEE-92435D7F2B28}"/>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18E0C23D-2BB3-CCA2-D6FE-5CDE14DE7422}"/>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92666847-EB22-FE3C-8192-D50A015E24BB}"/>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3">
            <a:extLst>
              <a:ext uri="{FF2B5EF4-FFF2-40B4-BE49-F238E27FC236}">
                <a16:creationId xmlns:a16="http://schemas.microsoft.com/office/drawing/2014/main" id="{A9FFFDDC-3E48-5E45-D186-E66769371983}"/>
              </a:ext>
            </a:extLst>
          </p:cNvPr>
          <p:cNvSpPr txBox="1"/>
          <p:nvPr/>
        </p:nvSpPr>
        <p:spPr>
          <a:xfrm>
            <a:off x="478929" y="2024135"/>
            <a:ext cx="8186141" cy="307777"/>
          </a:xfrm>
          <a:prstGeom prst="rect">
            <a:avLst/>
          </a:prstGeom>
          <a:solidFill>
            <a:schemeClr val="accent6"/>
          </a:solidFill>
        </p:spPr>
        <p:txBody>
          <a:bodyPr wrap="square" rtlCol="0">
            <a:spAutoFit/>
          </a:bodyPr>
          <a:lstStyle/>
          <a:p>
            <a:pPr marL="324000" indent="-324000" algn="ct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&lt;tag1&gt;&lt;tag2&gt;Bonjour !&lt;/tag2&gt;&lt;/tag1&gt;</a:t>
            </a:r>
          </a:p>
        </p:txBody>
      </p:sp>
      <p:sp>
        <p:nvSpPr>
          <p:cNvPr id="13" name="Oval 3">
            <a:extLst>
              <a:ext uri="{FF2B5EF4-FFF2-40B4-BE49-F238E27FC236}">
                <a16:creationId xmlns:a16="http://schemas.microsoft.com/office/drawing/2014/main" id="{B2AF3B00-5B13-59E1-4473-CA7E8BEF51F5}"/>
              </a:ext>
            </a:extLst>
          </p:cNvPr>
          <p:cNvSpPr/>
          <p:nvPr/>
        </p:nvSpPr>
        <p:spPr>
          <a:xfrm>
            <a:off x="526461" y="1743212"/>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B805AE06-731A-AB68-E60F-6C859F338AFE}"/>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BALISES IMBRIQUÉES</a:t>
            </a:r>
          </a:p>
        </p:txBody>
      </p:sp>
      <p:sp>
        <p:nvSpPr>
          <p:cNvPr id="33" name="TextBox 3">
            <a:extLst>
              <a:ext uri="{FF2B5EF4-FFF2-40B4-BE49-F238E27FC236}">
                <a16:creationId xmlns:a16="http://schemas.microsoft.com/office/drawing/2014/main" id="{A01C1387-735C-87A1-A877-4E6E5600E759}"/>
              </a:ext>
            </a:extLst>
          </p:cNvPr>
          <p:cNvSpPr txBox="1"/>
          <p:nvPr/>
        </p:nvSpPr>
        <p:spPr>
          <a:xfrm>
            <a:off x="700282" y="2413020"/>
            <a:ext cx="1054969" cy="338554"/>
          </a:xfrm>
          <a:prstGeom prst="rect">
            <a:avLst/>
          </a:prstGeom>
          <a:noFill/>
        </p:spPr>
        <p:txBody>
          <a:bodyPr wrap="none" rtlCol="0">
            <a:spAutoFit/>
          </a:bodyPr>
          <a:lstStyle/>
          <a:p>
            <a:pPr lvl="0"/>
            <a:r>
              <a:rPr lang="fr-FR" sz="1600" b="1" u="sng" dirty="0">
                <a:solidFill>
                  <a:schemeClr val="bg1"/>
                </a:solidFill>
              </a:rPr>
              <a:t>Exemple : </a:t>
            </a:r>
          </a:p>
        </p:txBody>
      </p:sp>
      <p:sp>
        <p:nvSpPr>
          <p:cNvPr id="34" name="TextBox 3">
            <a:extLst>
              <a:ext uri="{FF2B5EF4-FFF2-40B4-BE49-F238E27FC236}">
                <a16:creationId xmlns:a16="http://schemas.microsoft.com/office/drawing/2014/main" id="{E6C63361-BAA3-6641-3AE7-1FA8FFF4DEBF}"/>
              </a:ext>
            </a:extLst>
          </p:cNvPr>
          <p:cNvSpPr txBox="1"/>
          <p:nvPr/>
        </p:nvSpPr>
        <p:spPr>
          <a:xfrm>
            <a:off x="470121" y="2837050"/>
            <a:ext cx="8186141" cy="523220"/>
          </a:xfrm>
          <a:prstGeom prst="rect">
            <a:avLst/>
          </a:prstGeom>
          <a:solidFill>
            <a:schemeClr val="accent6"/>
          </a:solidFill>
        </p:spPr>
        <p:txBody>
          <a:bodyPr wrap="square" rtlCol="0">
            <a:spAutoFit/>
          </a:bodyPr>
          <a:lstStyle/>
          <a:p>
            <a:pPr marL="324000" indent="-324000" algn="ct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&lt;b&gt;&lt;i&gt;Bonjour&lt;/i&gt;&lt;/b&gt;</a:t>
            </a:r>
            <a:endPar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a:p>
            <a:pPr marL="324000" indent="-324000" algn="ctr"/>
            <a:r>
              <a:rPr lang="fr-FR" sz="1400" i="1" dirty="0">
                <a:solidFill>
                  <a:schemeClr val="bg2"/>
                </a:solidFill>
                <a:latin typeface="Fira Code" panose="020B0809050000020004" pitchFamily="49" charset="0"/>
                <a:ea typeface="Fira Code" panose="020B0809050000020004" pitchFamily="49" charset="0"/>
                <a:cs typeface="Fira Code" panose="020B0809050000020004" pitchFamily="49" charset="0"/>
              </a:rPr>
              <a:t>Affichera le mot « Bonjour » en gras + italique</a:t>
            </a:r>
            <a:endPar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endParaRPr>
          </a:p>
        </p:txBody>
      </p:sp>
      <p:sp>
        <p:nvSpPr>
          <p:cNvPr id="5" name="TextBox 3">
            <a:extLst>
              <a:ext uri="{FF2B5EF4-FFF2-40B4-BE49-F238E27FC236}">
                <a16:creationId xmlns:a16="http://schemas.microsoft.com/office/drawing/2014/main" id="{C734CE50-2B18-043E-E3EF-234B68BC63CC}"/>
              </a:ext>
            </a:extLst>
          </p:cNvPr>
          <p:cNvSpPr txBox="1"/>
          <p:nvPr/>
        </p:nvSpPr>
        <p:spPr>
          <a:xfrm>
            <a:off x="642154" y="3478611"/>
            <a:ext cx="7151317" cy="338554"/>
          </a:xfrm>
          <a:prstGeom prst="rect">
            <a:avLst/>
          </a:prstGeom>
          <a:noFill/>
        </p:spPr>
        <p:txBody>
          <a:bodyPr wrap="none" rtlCol="0">
            <a:spAutoFit/>
          </a:bodyPr>
          <a:lstStyle/>
          <a:p>
            <a:r>
              <a:rPr lang="fr-FR" sz="1600" dirty="0">
                <a:solidFill>
                  <a:schemeClr val="bg1"/>
                </a:solidFill>
              </a:rPr>
              <a:t>La balise qui s’ouvre en 1er doit systématiquement être celle qui se ferme en dernier</a:t>
            </a:r>
          </a:p>
        </p:txBody>
      </p:sp>
      <p:sp>
        <p:nvSpPr>
          <p:cNvPr id="6" name="Oval 3">
            <a:extLst>
              <a:ext uri="{FF2B5EF4-FFF2-40B4-BE49-F238E27FC236}">
                <a16:creationId xmlns:a16="http://schemas.microsoft.com/office/drawing/2014/main" id="{4BCB9B08-FD35-7F60-D66C-A7A189C7CCCD}"/>
              </a:ext>
            </a:extLst>
          </p:cNvPr>
          <p:cNvSpPr/>
          <p:nvPr/>
        </p:nvSpPr>
        <p:spPr>
          <a:xfrm>
            <a:off x="565025" y="3621312"/>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3">
            <a:extLst>
              <a:ext uri="{FF2B5EF4-FFF2-40B4-BE49-F238E27FC236}">
                <a16:creationId xmlns:a16="http://schemas.microsoft.com/office/drawing/2014/main" id="{433E058A-D5DE-ECD9-0D52-D384AC49A0E0}"/>
              </a:ext>
            </a:extLst>
          </p:cNvPr>
          <p:cNvSpPr txBox="1"/>
          <p:nvPr/>
        </p:nvSpPr>
        <p:spPr>
          <a:xfrm>
            <a:off x="642154" y="3902880"/>
            <a:ext cx="2124492" cy="369332"/>
          </a:xfrm>
          <a:prstGeom prst="rect">
            <a:avLst/>
          </a:prstGeom>
          <a:noFill/>
        </p:spPr>
        <p:txBody>
          <a:bodyPr wrap="none" rtlCol="0">
            <a:spAutoFit/>
          </a:bodyPr>
          <a:lstStyle/>
          <a:p>
            <a:r>
              <a:rPr lang="fr-FR" b="1" dirty="0">
                <a:solidFill>
                  <a:schemeClr val="accent2"/>
                </a:solidFill>
              </a:rPr>
              <a:t>Organiser son code :</a:t>
            </a:r>
          </a:p>
        </p:txBody>
      </p:sp>
      <p:sp>
        <p:nvSpPr>
          <p:cNvPr id="8" name="Oval 3">
            <a:extLst>
              <a:ext uri="{FF2B5EF4-FFF2-40B4-BE49-F238E27FC236}">
                <a16:creationId xmlns:a16="http://schemas.microsoft.com/office/drawing/2014/main" id="{FC84C816-848A-1DCA-2BEF-4CA7C091C1C6}"/>
              </a:ext>
            </a:extLst>
          </p:cNvPr>
          <p:cNvSpPr/>
          <p:nvPr/>
        </p:nvSpPr>
        <p:spPr>
          <a:xfrm>
            <a:off x="565025" y="4045581"/>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9" name="TextBox 3">
            <a:extLst>
              <a:ext uri="{FF2B5EF4-FFF2-40B4-BE49-F238E27FC236}">
                <a16:creationId xmlns:a16="http://schemas.microsoft.com/office/drawing/2014/main" id="{4FB02D55-0491-C1DB-A0AC-BAEAE5178303}"/>
              </a:ext>
            </a:extLst>
          </p:cNvPr>
          <p:cNvSpPr txBox="1"/>
          <p:nvPr/>
        </p:nvSpPr>
        <p:spPr>
          <a:xfrm>
            <a:off x="654389" y="4233602"/>
            <a:ext cx="8186141" cy="1569660"/>
          </a:xfrm>
          <a:prstGeom prst="rect">
            <a:avLst/>
          </a:prstGeom>
          <a:noFill/>
        </p:spPr>
        <p:txBody>
          <a:bodyPr wrap="square" rtlCol="0">
            <a:spAutoFit/>
          </a:bodyPr>
          <a:lstStyle/>
          <a:p>
            <a:r>
              <a:rPr lang="fr-FR" sz="1600" dirty="0">
                <a:solidFill>
                  <a:schemeClr val="bg1"/>
                </a:solidFill>
              </a:rPr>
              <a:t>- </a:t>
            </a:r>
            <a:r>
              <a:rPr lang="fr-FR" sz="1600" b="1" dirty="0">
                <a:solidFill>
                  <a:schemeClr val="accent4"/>
                </a:solidFill>
              </a:rPr>
              <a:t>Utiliser des sauts de ligne </a:t>
            </a:r>
            <a:r>
              <a:rPr lang="fr-FR" sz="1600" dirty="0">
                <a:solidFill>
                  <a:schemeClr val="bg1"/>
                </a:solidFill>
              </a:rPr>
              <a:t>après chaque ouverture de balise pour rendre votre code plus lisible</a:t>
            </a:r>
          </a:p>
          <a:p>
            <a:r>
              <a:rPr lang="fr-FR" sz="1600" dirty="0">
                <a:solidFill>
                  <a:schemeClr val="bg1"/>
                </a:solidFill>
              </a:rPr>
              <a:t>- </a:t>
            </a:r>
            <a:r>
              <a:rPr lang="fr-FR" sz="1600" b="1" dirty="0">
                <a:solidFill>
                  <a:schemeClr val="accent4"/>
                </a:solidFill>
              </a:rPr>
              <a:t>Utiliser des tabulations </a:t>
            </a:r>
            <a:r>
              <a:rPr lang="fr-FR" sz="1600" dirty="0">
                <a:solidFill>
                  <a:schemeClr val="bg1"/>
                </a:solidFill>
              </a:rPr>
              <a:t>pour visualiser le niveau d’imbrication de la balise que vous utilisez</a:t>
            </a:r>
          </a:p>
          <a:p>
            <a:r>
              <a:rPr lang="fr-FR" sz="1600" dirty="0">
                <a:solidFill>
                  <a:schemeClr val="bg1"/>
                </a:solidFill>
              </a:rPr>
              <a:t>- </a:t>
            </a:r>
            <a:r>
              <a:rPr lang="fr-FR" sz="1600" b="1" dirty="0">
                <a:solidFill>
                  <a:schemeClr val="accent4"/>
                </a:solidFill>
              </a:rPr>
              <a:t>Ajouter des commentaires </a:t>
            </a:r>
            <a:r>
              <a:rPr lang="fr-FR" sz="1600" dirty="0">
                <a:solidFill>
                  <a:schemeClr val="bg1"/>
                </a:solidFill>
              </a:rPr>
              <a:t>: ils ne sont pas interprétés pas les navigateur et se placent n’importe où dans votre code</a:t>
            </a:r>
          </a:p>
          <a:p>
            <a:r>
              <a:rPr lang="fr-FR" sz="1600" dirty="0">
                <a:solidFill>
                  <a:schemeClr val="bg1"/>
                </a:solidFill>
              </a:rPr>
              <a:t>Ils permettent de partager des informations entre les développeurs ou de tester des portions de codes précises... </a:t>
            </a:r>
          </a:p>
        </p:txBody>
      </p:sp>
      <p:sp>
        <p:nvSpPr>
          <p:cNvPr id="10" name="TextBox 3">
            <a:extLst>
              <a:ext uri="{FF2B5EF4-FFF2-40B4-BE49-F238E27FC236}">
                <a16:creationId xmlns:a16="http://schemas.microsoft.com/office/drawing/2014/main" id="{DC05A557-E26D-727E-B845-8F7314624A55}"/>
              </a:ext>
            </a:extLst>
          </p:cNvPr>
          <p:cNvSpPr txBox="1"/>
          <p:nvPr/>
        </p:nvSpPr>
        <p:spPr>
          <a:xfrm>
            <a:off x="622521" y="5795318"/>
            <a:ext cx="8186141" cy="307777"/>
          </a:xfrm>
          <a:prstGeom prst="rect">
            <a:avLst/>
          </a:prstGeom>
          <a:solidFill>
            <a:schemeClr val="accent6"/>
          </a:solidFill>
        </p:spPr>
        <p:txBody>
          <a:bodyPr wrap="square" rtlCol="0">
            <a:spAutoFit/>
          </a:bodyPr>
          <a:lstStyle/>
          <a:p>
            <a:pPr marL="324000" indent="-324000" algn="ctr"/>
            <a:r>
              <a:rPr lang="fr-FR" sz="1400" dirty="0">
                <a:solidFill>
                  <a:schemeClr val="bg2"/>
                </a:solidFill>
                <a:latin typeface="Fira Code" panose="020B0809050000020004" pitchFamily="49" charset="0"/>
                <a:ea typeface="Fira Code" panose="020B0809050000020004" pitchFamily="49" charset="0"/>
                <a:cs typeface="Fira Code" panose="020B0809050000020004" pitchFamily="49" charset="0"/>
              </a:rPr>
              <a:t>&lt;!-- ceci est un commentaire --&gt;</a:t>
            </a:r>
          </a:p>
        </p:txBody>
      </p:sp>
    </p:spTree>
    <p:extLst>
      <p:ext uri="{BB962C8B-B14F-4D97-AF65-F5344CB8AC3E}">
        <p14:creationId xmlns:p14="http://schemas.microsoft.com/office/powerpoint/2010/main" val="3504201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62C9B89F-0582-44F5-A5AF-64C74210CC2B}"/>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32A5BE17-A25C-DA90-6329-359F89F791A4}"/>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7" name="TextBox 3">
            <a:extLst>
              <a:ext uri="{FF2B5EF4-FFF2-40B4-BE49-F238E27FC236}">
                <a16:creationId xmlns:a16="http://schemas.microsoft.com/office/drawing/2014/main" id="{F380D5AE-7E04-803C-5EA6-13F5DD084201}"/>
              </a:ext>
            </a:extLst>
          </p:cNvPr>
          <p:cNvSpPr txBox="1"/>
          <p:nvPr/>
        </p:nvSpPr>
        <p:spPr>
          <a:xfrm>
            <a:off x="619434" y="1604857"/>
            <a:ext cx="8045636" cy="338554"/>
          </a:xfrm>
          <a:prstGeom prst="rect">
            <a:avLst/>
          </a:prstGeom>
          <a:noFill/>
        </p:spPr>
        <p:txBody>
          <a:bodyPr wrap="square" rtlCol="0">
            <a:spAutoFit/>
          </a:bodyPr>
          <a:lstStyle/>
          <a:p>
            <a:pPr indent="-324000"/>
            <a:r>
              <a:rPr lang="fr-FR" sz="1600" b="1" u="sng" dirty="0">
                <a:solidFill>
                  <a:schemeClr val="bg1"/>
                </a:solidFill>
              </a:rPr>
              <a:t>Exemple :</a:t>
            </a:r>
          </a:p>
        </p:txBody>
      </p:sp>
      <p:sp>
        <p:nvSpPr>
          <p:cNvPr id="59" name="Rectangle 58">
            <a:extLst>
              <a:ext uri="{FF2B5EF4-FFF2-40B4-BE49-F238E27FC236}">
                <a16:creationId xmlns:a16="http://schemas.microsoft.com/office/drawing/2014/main" id="{AF363F23-F225-AB7E-4A36-86546646A11C}"/>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69DA0212-D638-9D63-1831-340197667536}"/>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Un langage de balises structurelles</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A41548BE-9D38-7560-F187-64E7B99D151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7FBEF928-5DF3-FAB7-9A77-B77856650BE0}"/>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3C35F3C3-3078-D54E-BCDB-B2A4FB1A8946}"/>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9</a:t>
            </a:fld>
            <a:endParaRPr lang="id-ID" sz="1050" dirty="0">
              <a:solidFill>
                <a:schemeClr val="bg1"/>
              </a:solidFill>
            </a:endParaRPr>
          </a:p>
        </p:txBody>
      </p:sp>
      <p:grpSp>
        <p:nvGrpSpPr>
          <p:cNvPr id="43" name="Group 9">
            <a:extLst>
              <a:ext uri="{FF2B5EF4-FFF2-40B4-BE49-F238E27FC236}">
                <a16:creationId xmlns:a16="http://schemas.microsoft.com/office/drawing/2014/main" id="{674C2AC1-53B2-4AFF-B0DF-1821CD524F74}"/>
              </a:ext>
            </a:extLst>
          </p:cNvPr>
          <p:cNvGrpSpPr/>
          <p:nvPr/>
        </p:nvGrpSpPr>
        <p:grpSpPr>
          <a:xfrm>
            <a:off x="260564" y="6409324"/>
            <a:ext cx="168062" cy="221156"/>
            <a:chOff x="4328868" y="5502988"/>
            <a:chExt cx="500307" cy="493774"/>
          </a:xfrm>
        </p:grpSpPr>
        <p:sp>
          <p:nvSpPr>
            <p:cNvPr id="44" name="Freeform 10">
              <a:hlinkClick r:id="" action="ppaction://hlinkshowjump?jump=previousslide"/>
              <a:extLst>
                <a:ext uri="{FF2B5EF4-FFF2-40B4-BE49-F238E27FC236}">
                  <a16:creationId xmlns:a16="http://schemas.microsoft.com/office/drawing/2014/main" id="{63A3E65D-1ACF-66A9-A23E-B4E27D410F0E}"/>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45" name="Freeform 11">
              <a:hlinkClick r:id="" action="ppaction://hlinkshowjump?jump=previousslide"/>
              <a:extLst>
                <a:ext uri="{FF2B5EF4-FFF2-40B4-BE49-F238E27FC236}">
                  <a16:creationId xmlns:a16="http://schemas.microsoft.com/office/drawing/2014/main" id="{D61EE085-79B7-261A-1B17-A334D8BB1A91}"/>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46" name="Group 12">
            <a:extLst>
              <a:ext uri="{FF2B5EF4-FFF2-40B4-BE49-F238E27FC236}">
                <a16:creationId xmlns:a16="http://schemas.microsoft.com/office/drawing/2014/main" id="{AFC84449-2960-E9AA-C47B-3EAD0A80838D}"/>
              </a:ext>
            </a:extLst>
          </p:cNvPr>
          <p:cNvGrpSpPr/>
          <p:nvPr/>
        </p:nvGrpSpPr>
        <p:grpSpPr>
          <a:xfrm flipH="1">
            <a:off x="700282" y="6409324"/>
            <a:ext cx="168062" cy="221156"/>
            <a:chOff x="4328868" y="5502988"/>
            <a:chExt cx="500307" cy="493774"/>
          </a:xfrm>
        </p:grpSpPr>
        <p:sp>
          <p:nvSpPr>
            <p:cNvPr id="53" name="Freeform 13">
              <a:hlinkClick r:id="" action="ppaction://hlinkshowjump?jump=nextslide"/>
              <a:extLst>
                <a:ext uri="{FF2B5EF4-FFF2-40B4-BE49-F238E27FC236}">
                  <a16:creationId xmlns:a16="http://schemas.microsoft.com/office/drawing/2014/main" id="{DA5F6293-13B1-1A08-AE17-3D09CF9DF003}"/>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54" name="Freeform 14">
              <a:hlinkClick r:id="" action="ppaction://hlinkshowjump?jump=nextslide"/>
              <a:extLst>
                <a:ext uri="{FF2B5EF4-FFF2-40B4-BE49-F238E27FC236}">
                  <a16:creationId xmlns:a16="http://schemas.microsoft.com/office/drawing/2014/main" id="{0E184637-B6E7-6916-E8D1-1AC73C129961}"/>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55" name="Straight Connector 15">
            <a:extLst>
              <a:ext uri="{FF2B5EF4-FFF2-40B4-BE49-F238E27FC236}">
                <a16:creationId xmlns:a16="http://schemas.microsoft.com/office/drawing/2014/main" id="{5F9AC1F8-5054-1050-1BE8-2150D44CD5B3}"/>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3">
            <a:extLst>
              <a:ext uri="{FF2B5EF4-FFF2-40B4-BE49-F238E27FC236}">
                <a16:creationId xmlns:a16="http://schemas.microsoft.com/office/drawing/2014/main" id="{3762C601-224B-7D07-83C3-23B20BD823A5}"/>
              </a:ext>
            </a:extLst>
          </p:cNvPr>
          <p:cNvSpPr txBox="1"/>
          <p:nvPr/>
        </p:nvSpPr>
        <p:spPr>
          <a:xfrm>
            <a:off x="478929" y="2024135"/>
            <a:ext cx="8186141" cy="338554"/>
          </a:xfrm>
          <a:prstGeom prst="rect">
            <a:avLst/>
          </a:prstGeom>
          <a:solidFill>
            <a:schemeClr val="accent6"/>
          </a:solidFill>
        </p:spPr>
        <p:txBody>
          <a:bodyPr wrap="square" rtlCol="0">
            <a:spAutoFit/>
          </a:bodyPr>
          <a:lstStyle/>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&lt;div&gt;&lt;p&gt;&lt;u&gt;Mon texte&lt;/u&gt;&lt;/p&gt;&lt;/div&gt;</a:t>
            </a:r>
          </a:p>
        </p:txBody>
      </p:sp>
      <p:sp>
        <p:nvSpPr>
          <p:cNvPr id="13" name="Oval 3">
            <a:extLst>
              <a:ext uri="{FF2B5EF4-FFF2-40B4-BE49-F238E27FC236}">
                <a16:creationId xmlns:a16="http://schemas.microsoft.com/office/drawing/2014/main" id="{9D1D8139-16F3-E804-7A70-D9F968189A95}"/>
              </a:ext>
            </a:extLst>
          </p:cNvPr>
          <p:cNvSpPr/>
          <p:nvPr/>
        </p:nvSpPr>
        <p:spPr>
          <a:xfrm>
            <a:off x="526461" y="1743212"/>
            <a:ext cx="77129"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TextBox 3">
            <a:extLst>
              <a:ext uri="{FF2B5EF4-FFF2-40B4-BE49-F238E27FC236}">
                <a16:creationId xmlns:a16="http://schemas.microsoft.com/office/drawing/2014/main" id="{BBDAB475-62BE-FCF3-81C2-2B6CCCD444A5}"/>
              </a:ext>
            </a:extLst>
          </p:cNvPr>
          <p:cNvSpPr txBox="1"/>
          <p:nvPr/>
        </p:nvSpPr>
        <p:spPr>
          <a:xfrm>
            <a:off x="0" y="1016837"/>
            <a:ext cx="9143999" cy="461665"/>
          </a:xfrm>
          <a:prstGeom prst="rect">
            <a:avLst/>
          </a:prstGeom>
          <a:noFill/>
        </p:spPr>
        <p:txBody>
          <a:bodyPr wrap="square" rtlCol="0">
            <a:spAutoFit/>
          </a:bodyPr>
          <a:lstStyle/>
          <a:p>
            <a:pPr algn="ctr"/>
            <a:r>
              <a:rPr lang="fr-FR" sz="2400" b="1" dirty="0">
                <a:solidFill>
                  <a:schemeClr val="accent2"/>
                </a:solidFill>
              </a:rPr>
              <a:t>EXEMPLE D’ORGANISATION DU CODE</a:t>
            </a:r>
          </a:p>
        </p:txBody>
      </p:sp>
      <p:sp>
        <p:nvSpPr>
          <p:cNvPr id="33" name="TextBox 3">
            <a:extLst>
              <a:ext uri="{FF2B5EF4-FFF2-40B4-BE49-F238E27FC236}">
                <a16:creationId xmlns:a16="http://schemas.microsoft.com/office/drawing/2014/main" id="{BD6391DA-A7D1-CF22-9B23-FAA8791F058F}"/>
              </a:ext>
            </a:extLst>
          </p:cNvPr>
          <p:cNvSpPr txBox="1"/>
          <p:nvPr/>
        </p:nvSpPr>
        <p:spPr>
          <a:xfrm>
            <a:off x="478929" y="2413020"/>
            <a:ext cx="8177333" cy="338554"/>
          </a:xfrm>
          <a:prstGeom prst="rect">
            <a:avLst/>
          </a:prstGeom>
          <a:noFill/>
        </p:spPr>
        <p:txBody>
          <a:bodyPr wrap="square" rtlCol="0">
            <a:spAutoFit/>
          </a:bodyPr>
          <a:lstStyle/>
          <a:p>
            <a:pPr lvl="0" algn="ctr"/>
            <a:r>
              <a:rPr lang="fr-FR" sz="1600" i="1" dirty="0">
                <a:solidFill>
                  <a:schemeClr val="bg1"/>
                </a:solidFill>
              </a:rPr>
              <a:t>Devrait s’écrire plus lisiblement de cette manière</a:t>
            </a:r>
          </a:p>
        </p:txBody>
      </p:sp>
      <p:sp>
        <p:nvSpPr>
          <p:cNvPr id="3" name="TextBox 3">
            <a:extLst>
              <a:ext uri="{FF2B5EF4-FFF2-40B4-BE49-F238E27FC236}">
                <a16:creationId xmlns:a16="http://schemas.microsoft.com/office/drawing/2014/main" id="{DB1D850C-F764-BFD8-217A-2588067BA124}"/>
              </a:ext>
            </a:extLst>
          </p:cNvPr>
          <p:cNvSpPr txBox="1"/>
          <p:nvPr/>
        </p:nvSpPr>
        <p:spPr>
          <a:xfrm>
            <a:off x="470121" y="2837050"/>
            <a:ext cx="8186141" cy="1323439"/>
          </a:xfrm>
          <a:prstGeom prst="rect">
            <a:avLst/>
          </a:prstGeom>
          <a:solidFill>
            <a:schemeClr val="accent6"/>
          </a:solidFill>
        </p:spPr>
        <p:txBody>
          <a:bodyPr wrap="square" rtlCol="0">
            <a:spAutoFit/>
          </a:bodyPr>
          <a:lstStyle/>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&lt;div&gt;</a:t>
            </a:r>
          </a:p>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&lt;p&gt;</a:t>
            </a:r>
          </a:p>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&lt;u&gt;Bonjour&lt;/u&gt;</a:t>
            </a:r>
          </a:p>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&lt;/p&gt;</a:t>
            </a:r>
          </a:p>
          <a:p>
            <a:pPr marL="324000" indent="-324000"/>
            <a:r>
              <a:rPr lang="fr-FR" sz="1600" dirty="0">
                <a:solidFill>
                  <a:schemeClr val="bg2"/>
                </a:solidFill>
                <a:latin typeface="Fira Code" panose="020B0809050000020004" pitchFamily="49" charset="0"/>
                <a:ea typeface="Fira Code" panose="020B0809050000020004" pitchFamily="49" charset="0"/>
                <a:cs typeface="Fira Code" panose="020B0809050000020004" pitchFamily="49" charset="0"/>
              </a:rPr>
              <a:t>	&lt;/div&gt;</a:t>
            </a:r>
          </a:p>
        </p:txBody>
      </p:sp>
      <p:sp>
        <p:nvSpPr>
          <p:cNvPr id="4" name="TextBox 3">
            <a:extLst>
              <a:ext uri="{FF2B5EF4-FFF2-40B4-BE49-F238E27FC236}">
                <a16:creationId xmlns:a16="http://schemas.microsoft.com/office/drawing/2014/main" id="{5D87123E-737B-B659-1C94-2BDEC3239C1E}"/>
              </a:ext>
            </a:extLst>
          </p:cNvPr>
          <p:cNvSpPr txBox="1"/>
          <p:nvPr/>
        </p:nvSpPr>
        <p:spPr>
          <a:xfrm>
            <a:off x="470121" y="4605150"/>
            <a:ext cx="7997981" cy="1323439"/>
          </a:xfrm>
          <a:prstGeom prst="rect">
            <a:avLst/>
          </a:prstGeom>
          <a:noFill/>
        </p:spPr>
        <p:txBody>
          <a:bodyPr wrap="square" rtlCol="0">
            <a:spAutoFit/>
          </a:bodyPr>
          <a:lstStyle/>
          <a:p>
            <a:r>
              <a:rPr lang="fr-FR" sz="1600" dirty="0">
                <a:solidFill>
                  <a:schemeClr val="bg1"/>
                </a:solidFill>
              </a:rPr>
              <a:t>- Les sauts de lignes permettent d’organiser graphiquement le code, </a:t>
            </a:r>
            <a:r>
              <a:rPr lang="fr-FR" sz="1600" dirty="0">
                <a:solidFill>
                  <a:srgbClr val="FFC000"/>
                </a:solidFill>
              </a:rPr>
              <a:t>ils ne sont pas interprétés par le navigateur</a:t>
            </a:r>
          </a:p>
          <a:p>
            <a:r>
              <a:rPr lang="fr-FR" sz="1600" dirty="0">
                <a:solidFill>
                  <a:schemeClr val="bg1"/>
                </a:solidFill>
              </a:rPr>
              <a:t>- Les tabulations permettent de visualiser verticalement l’ouverture et la fermeture d’une balise et de situer le niveau d’imbrication d’une balise.</a:t>
            </a:r>
          </a:p>
          <a:p>
            <a:r>
              <a:rPr lang="fr-FR" sz="1600" dirty="0">
                <a:solidFill>
                  <a:schemeClr val="bg1"/>
                </a:solidFill>
              </a:rPr>
              <a:t>Dans ce cas (ci-dessus), il y a 3 niveaux de balises</a:t>
            </a:r>
          </a:p>
        </p:txBody>
      </p:sp>
      <p:cxnSp>
        <p:nvCxnSpPr>
          <p:cNvPr id="10" name="Straight Connector 97">
            <a:extLst>
              <a:ext uri="{FF2B5EF4-FFF2-40B4-BE49-F238E27FC236}">
                <a16:creationId xmlns:a16="http://schemas.microsoft.com/office/drawing/2014/main" id="{5755887E-3334-17ED-4BFF-6A4C517E8CE6}"/>
              </a:ext>
            </a:extLst>
          </p:cNvPr>
          <p:cNvCxnSpPr>
            <a:cxnSpLocks/>
          </p:cNvCxnSpPr>
          <p:nvPr/>
        </p:nvCxnSpPr>
        <p:spPr>
          <a:xfrm>
            <a:off x="844578" y="3225935"/>
            <a:ext cx="0" cy="1079365"/>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97">
            <a:extLst>
              <a:ext uri="{FF2B5EF4-FFF2-40B4-BE49-F238E27FC236}">
                <a16:creationId xmlns:a16="http://schemas.microsoft.com/office/drawing/2014/main" id="{2660ADF5-1BBA-88FC-9E6A-CC02D75C7B8E}"/>
              </a:ext>
            </a:extLst>
          </p:cNvPr>
          <p:cNvCxnSpPr>
            <a:cxnSpLocks/>
          </p:cNvCxnSpPr>
          <p:nvPr/>
        </p:nvCxnSpPr>
        <p:spPr>
          <a:xfrm>
            <a:off x="1403378" y="3429000"/>
            <a:ext cx="0" cy="58420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0508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par>
                                <p:cTn id="16" presetID="16" presetClass="entr" presetSubtype="42"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outHorizontal)">
                                      <p:cBhvr>
                                        <p:cTn id="18" dur="500"/>
                                        <p:tgtEl>
                                          <p:spTgt spid="10"/>
                                        </p:tgtEl>
                                      </p:cBhvr>
                                    </p:animEffect>
                                  </p:childTnLst>
                                </p:cTn>
                              </p:par>
                              <p:par>
                                <p:cTn id="19" presetID="16" presetClass="entr" presetSubtype="42"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outHorizontal)">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Lst>
  </p:timing>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2980B9"/>
      </a:accent1>
      <a:accent2>
        <a:srgbClr val="16A085"/>
      </a:accent2>
      <a:accent3>
        <a:srgbClr val="9BBB59"/>
      </a:accent3>
      <a:accent4>
        <a:srgbClr val="F39C12"/>
      </a:accent4>
      <a:accent5>
        <a:srgbClr val="C0392B"/>
      </a:accent5>
      <a:accent6>
        <a:srgbClr val="2C3F50"/>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9719</TotalTime>
  <Words>1898</Words>
  <Application>Microsoft Office PowerPoint</Application>
  <PresentationFormat>Affichage à l'écran (4:3)</PresentationFormat>
  <Paragraphs>220</Paragraphs>
  <Slides>20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Arial Unicode MS</vt:lpstr>
      <vt:lpstr>Arial</vt:lpstr>
      <vt:lpstr>Calibri</vt:lpstr>
      <vt:lpstr>Calibri Light</vt:lpstr>
      <vt:lpstr>Clarendon</vt:lpstr>
      <vt:lpstr>Fira Code</vt:lpstr>
      <vt:lpstr>Source Sans Pro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SignAddict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AbuSina</dc:creator>
  <cp:lastModifiedBy>Raphaël MonGraphiste</cp:lastModifiedBy>
  <cp:revision>947</cp:revision>
  <dcterms:created xsi:type="dcterms:W3CDTF">2014-09-15T07:14:39Z</dcterms:created>
  <dcterms:modified xsi:type="dcterms:W3CDTF">2026-06-02T14:25:51Z</dcterms:modified>
</cp:coreProperties>
</file>