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5" r:id="rId1"/>
  </p:sldMasterIdLst>
  <p:notesMasterIdLst>
    <p:notesMasterId r:id="rId21"/>
  </p:notesMasterIdLst>
  <p:handoutMasterIdLst>
    <p:handoutMasterId r:id="rId22"/>
  </p:handoutMasterIdLst>
  <p:sldIdLst>
    <p:sldId id="257" r:id="rId2"/>
    <p:sldId id="476" r:id="rId3"/>
    <p:sldId id="505" r:id="rId4"/>
    <p:sldId id="506" r:id="rId5"/>
    <p:sldId id="518" r:id="rId6"/>
    <p:sldId id="519" r:id="rId7"/>
    <p:sldId id="507" r:id="rId8"/>
    <p:sldId id="508" r:id="rId9"/>
    <p:sldId id="510" r:id="rId10"/>
    <p:sldId id="509" r:id="rId11"/>
    <p:sldId id="511" r:id="rId12"/>
    <p:sldId id="486" r:id="rId13"/>
    <p:sldId id="512" r:id="rId14"/>
    <p:sldId id="513" r:id="rId15"/>
    <p:sldId id="514" r:id="rId16"/>
    <p:sldId id="515" r:id="rId17"/>
    <p:sldId id="517" r:id="rId18"/>
    <p:sldId id="516" r:id="rId19"/>
    <p:sldId id="490" r:id="rId20"/>
  </p:sldIdLst>
  <p:sldSz cx="9144000" cy="6858000" type="screen4x3"/>
  <p:notesSz cx="6858000" cy="9144000"/>
  <p:defaultTextStyle>
    <a:defPPr>
      <a:defRPr lang="id-ID"/>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buSina" initials="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39C12"/>
    <a:srgbClr val="222A35"/>
    <a:srgbClr val="F8C471"/>
    <a:srgbClr val="BA7609"/>
    <a:srgbClr val="071A33"/>
    <a:srgbClr val="051325"/>
    <a:srgbClr val="0B2D59"/>
    <a:srgbClr val="0E3466"/>
    <a:srgbClr val="0B2951"/>
    <a:srgbClr val="14499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643" autoAdjust="0"/>
    <p:restoredTop sz="96433" autoAdjust="0"/>
  </p:normalViewPr>
  <p:slideViewPr>
    <p:cSldViewPr snapToGrid="0">
      <p:cViewPr varScale="1">
        <p:scale>
          <a:sx n="86" d="100"/>
          <a:sy n="86" d="100"/>
        </p:scale>
        <p:origin x="1428" y="96"/>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notesViewPr>
    <p:cSldViewPr snapToGrid="0">
      <p:cViewPr varScale="1">
        <p:scale>
          <a:sx n="86" d="100"/>
          <a:sy n="86" d="100"/>
        </p:scale>
        <p:origin x="2682"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commentAuthors" Target="commentAuthors.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aphaël MonGraphiste" userId="195d09d42b2c2fd6" providerId="LiveId" clId="{2A81D111-6D7E-4929-8310-9D6F289365E6}"/>
    <pc:docChg chg="custSel modSld">
      <pc:chgData name="Raphaël MonGraphiste" userId="195d09d42b2c2fd6" providerId="LiveId" clId="{2A81D111-6D7E-4929-8310-9D6F289365E6}" dt="2026-06-07T11:25:01.984" v="163" actId="20577"/>
      <pc:docMkLst>
        <pc:docMk/>
      </pc:docMkLst>
      <pc:sldChg chg="addSp modSp mod">
        <pc:chgData name="Raphaël MonGraphiste" userId="195d09d42b2c2fd6" providerId="LiveId" clId="{2A81D111-6D7E-4929-8310-9D6F289365E6}" dt="2026-06-07T11:11:13.189" v="132" actId="1076"/>
        <pc:sldMkLst>
          <pc:docMk/>
          <pc:sldMk cId="2388856665" sldId="505"/>
        </pc:sldMkLst>
        <pc:spChg chg="mod">
          <ac:chgData name="Raphaël MonGraphiste" userId="195d09d42b2c2fd6" providerId="LiveId" clId="{2A81D111-6D7E-4929-8310-9D6F289365E6}" dt="2026-06-07T11:11:13.189" v="132" actId="1076"/>
          <ac:spMkLst>
            <pc:docMk/>
            <pc:sldMk cId="2388856665" sldId="505"/>
            <ac:spMk id="3" creationId="{8EB3C6BA-E421-B49D-2689-9EC4EB11A457}"/>
          </ac:spMkLst>
        </pc:spChg>
        <pc:spChg chg="mod">
          <ac:chgData name="Raphaël MonGraphiste" userId="195d09d42b2c2fd6" providerId="LiveId" clId="{2A81D111-6D7E-4929-8310-9D6F289365E6}" dt="2026-06-07T11:11:13.189" v="132" actId="1076"/>
          <ac:spMkLst>
            <pc:docMk/>
            <pc:sldMk cId="2388856665" sldId="505"/>
            <ac:spMk id="4" creationId="{398C8888-5853-C6C7-1DFA-783FFAED17FD}"/>
          </ac:spMkLst>
        </pc:spChg>
        <pc:spChg chg="mod">
          <ac:chgData name="Raphaël MonGraphiste" userId="195d09d42b2c2fd6" providerId="LiveId" clId="{2A81D111-6D7E-4929-8310-9D6F289365E6}" dt="2026-06-07T11:10:14.269" v="108" actId="1076"/>
          <ac:spMkLst>
            <pc:docMk/>
            <pc:sldMk cId="2388856665" sldId="505"/>
            <ac:spMk id="5" creationId="{570468B9-7268-AB67-B24C-0EC72F4174F3}"/>
          </ac:spMkLst>
        </pc:spChg>
        <pc:spChg chg="mod">
          <ac:chgData name="Raphaël MonGraphiste" userId="195d09d42b2c2fd6" providerId="LiveId" clId="{2A81D111-6D7E-4929-8310-9D6F289365E6}" dt="2026-06-07T11:10:23.438" v="113" actId="14100"/>
          <ac:spMkLst>
            <pc:docMk/>
            <pc:sldMk cId="2388856665" sldId="505"/>
            <ac:spMk id="6" creationId="{A7163366-0FFF-611B-1AB4-AB1AD45B2789}"/>
          </ac:spMkLst>
        </pc:spChg>
        <pc:spChg chg="mod">
          <ac:chgData name="Raphaël MonGraphiste" userId="195d09d42b2c2fd6" providerId="LiveId" clId="{2A81D111-6D7E-4929-8310-9D6F289365E6}" dt="2026-06-07T11:10:51.695" v="124" actId="207"/>
          <ac:spMkLst>
            <pc:docMk/>
            <pc:sldMk cId="2388856665" sldId="505"/>
            <ac:spMk id="7" creationId="{F0C9B147-D1DB-B62C-67E1-A761FF01751D}"/>
          </ac:spMkLst>
        </pc:spChg>
        <pc:spChg chg="add mod">
          <ac:chgData name="Raphaël MonGraphiste" userId="195d09d42b2c2fd6" providerId="LiveId" clId="{2A81D111-6D7E-4929-8310-9D6F289365E6}" dt="2026-06-07T11:11:08.226" v="131" actId="1076"/>
          <ac:spMkLst>
            <pc:docMk/>
            <pc:sldMk cId="2388856665" sldId="505"/>
            <ac:spMk id="9" creationId="{2B7ADA20-DDDA-816B-E892-FC1DB46A9180}"/>
          </ac:spMkLst>
        </pc:spChg>
        <pc:spChg chg="add mod">
          <ac:chgData name="Raphaël MonGraphiste" userId="195d09d42b2c2fd6" providerId="LiveId" clId="{2A81D111-6D7E-4929-8310-9D6F289365E6}" dt="2026-06-07T11:11:04.544" v="130" actId="20577"/>
          <ac:spMkLst>
            <pc:docMk/>
            <pc:sldMk cId="2388856665" sldId="505"/>
            <ac:spMk id="11" creationId="{F14CBC0D-733C-732B-675C-3CB9FE239A83}"/>
          </ac:spMkLst>
        </pc:spChg>
        <pc:spChg chg="mod">
          <ac:chgData name="Raphaël MonGraphiste" userId="195d09d42b2c2fd6" providerId="LiveId" clId="{2A81D111-6D7E-4929-8310-9D6F289365E6}" dt="2026-06-07T11:10:31.431" v="116" actId="20577"/>
          <ac:spMkLst>
            <pc:docMk/>
            <pc:sldMk cId="2388856665" sldId="505"/>
            <ac:spMk id="51" creationId="{626C2810-BF0B-2C37-FC00-493129D7F5F3}"/>
          </ac:spMkLst>
        </pc:spChg>
      </pc:sldChg>
      <pc:sldChg chg="modSp">
        <pc:chgData name="Raphaël MonGraphiste" userId="195d09d42b2c2fd6" providerId="LiveId" clId="{2A81D111-6D7E-4929-8310-9D6F289365E6}" dt="2026-06-07T10:52:03.757" v="4" actId="20577"/>
        <pc:sldMkLst>
          <pc:docMk/>
          <pc:sldMk cId="289124208" sldId="506"/>
        </pc:sldMkLst>
        <pc:spChg chg="mod">
          <ac:chgData name="Raphaël MonGraphiste" userId="195d09d42b2c2fd6" providerId="LiveId" clId="{2A81D111-6D7E-4929-8310-9D6F289365E6}" dt="2026-06-07T10:52:03.757" v="4" actId="20577"/>
          <ac:spMkLst>
            <pc:docMk/>
            <pc:sldMk cId="289124208" sldId="506"/>
            <ac:spMk id="51" creationId="{2E3F5D66-3798-C832-96D6-BAF87511FB10}"/>
          </ac:spMkLst>
        </pc:spChg>
      </pc:sldChg>
      <pc:sldChg chg="modSp">
        <pc:chgData name="Raphaël MonGraphiste" userId="195d09d42b2c2fd6" providerId="LiveId" clId="{2A81D111-6D7E-4929-8310-9D6F289365E6}" dt="2026-06-07T11:20:23.419" v="133" actId="113"/>
        <pc:sldMkLst>
          <pc:docMk/>
          <pc:sldMk cId="1363410407" sldId="507"/>
        </pc:sldMkLst>
        <pc:spChg chg="mod">
          <ac:chgData name="Raphaël MonGraphiste" userId="195d09d42b2c2fd6" providerId="LiveId" clId="{2A81D111-6D7E-4929-8310-9D6F289365E6}" dt="2026-06-07T11:20:23.419" v="133" actId="113"/>
          <ac:spMkLst>
            <pc:docMk/>
            <pc:sldMk cId="1363410407" sldId="507"/>
            <ac:spMk id="51" creationId="{E9F6D84C-DB71-8CF5-B30A-0823BC4D516D}"/>
          </ac:spMkLst>
        </pc:spChg>
      </pc:sldChg>
      <pc:sldChg chg="modSp">
        <pc:chgData name="Raphaël MonGraphiste" userId="195d09d42b2c2fd6" providerId="LiveId" clId="{2A81D111-6D7E-4929-8310-9D6F289365E6}" dt="2026-06-07T10:55:52.795" v="56" actId="255"/>
        <pc:sldMkLst>
          <pc:docMk/>
          <pc:sldMk cId="1001121651" sldId="509"/>
        </pc:sldMkLst>
        <pc:spChg chg="mod">
          <ac:chgData name="Raphaël MonGraphiste" userId="195d09d42b2c2fd6" providerId="LiveId" clId="{2A81D111-6D7E-4929-8310-9D6F289365E6}" dt="2026-06-07T10:55:52.795" v="56" actId="255"/>
          <ac:spMkLst>
            <pc:docMk/>
            <pc:sldMk cId="1001121651" sldId="509"/>
            <ac:spMk id="51" creationId="{970DC933-2399-8BAD-B984-265C21C594C0}"/>
          </ac:spMkLst>
        </pc:spChg>
      </pc:sldChg>
      <pc:sldChg chg="modSp mod">
        <pc:chgData name="Raphaël MonGraphiste" userId="195d09d42b2c2fd6" providerId="LiveId" clId="{2A81D111-6D7E-4929-8310-9D6F289365E6}" dt="2026-06-07T11:25:01.984" v="163" actId="20577"/>
        <pc:sldMkLst>
          <pc:docMk/>
          <pc:sldMk cId="4132769518" sldId="510"/>
        </pc:sldMkLst>
        <pc:spChg chg="mod">
          <ac:chgData name="Raphaël MonGraphiste" userId="195d09d42b2c2fd6" providerId="LiveId" clId="{2A81D111-6D7E-4929-8310-9D6F289365E6}" dt="2026-06-07T11:25:01.984" v="163" actId="20577"/>
          <ac:spMkLst>
            <pc:docMk/>
            <pc:sldMk cId="4132769518" sldId="510"/>
            <ac:spMk id="51" creationId="{9BEC533A-9938-D547-4F99-32587768F58E}"/>
          </ac:spMkLst>
        </pc:spChg>
      </pc:sldChg>
      <pc:sldChg chg="addSp delSp modSp mod">
        <pc:chgData name="Raphaël MonGraphiste" userId="195d09d42b2c2fd6" providerId="LiveId" clId="{2A81D111-6D7E-4929-8310-9D6F289365E6}" dt="2026-06-07T10:54:16.764" v="55"/>
        <pc:sldMkLst>
          <pc:docMk/>
          <pc:sldMk cId="555522695" sldId="519"/>
        </pc:sldMkLst>
        <pc:spChg chg="mod">
          <ac:chgData name="Raphaël MonGraphiste" userId="195d09d42b2c2fd6" providerId="LiveId" clId="{2A81D111-6D7E-4929-8310-9D6F289365E6}" dt="2026-06-07T10:53:33.036" v="23" actId="20577"/>
          <ac:spMkLst>
            <pc:docMk/>
            <pc:sldMk cId="555522695" sldId="519"/>
            <ac:spMk id="33" creationId="{E2A7DAFA-C5CA-B712-F9CD-06C8D4637E71}"/>
          </ac:spMkLst>
        </pc:spChg>
        <pc:spChg chg="mod">
          <ac:chgData name="Raphaël MonGraphiste" userId="195d09d42b2c2fd6" providerId="LiveId" clId="{2A81D111-6D7E-4929-8310-9D6F289365E6}" dt="2026-06-07T10:52:46.070" v="5" actId="1076"/>
          <ac:spMkLst>
            <pc:docMk/>
            <pc:sldMk cId="555522695" sldId="519"/>
            <ac:spMk id="34" creationId="{D94D5550-34D8-DE32-90D9-3CF8755A6D72}"/>
          </ac:spMkLst>
        </pc:spChg>
        <pc:spChg chg="mod">
          <ac:chgData name="Raphaël MonGraphiste" userId="195d09d42b2c2fd6" providerId="LiveId" clId="{2A81D111-6D7E-4929-8310-9D6F289365E6}" dt="2026-06-07T10:52:55.492" v="6" actId="1076"/>
          <ac:spMkLst>
            <pc:docMk/>
            <pc:sldMk cId="555522695" sldId="519"/>
            <ac:spMk id="39" creationId="{127CF7EF-47B8-BFD2-4D4A-308B5BD1617B}"/>
          </ac:spMkLst>
        </pc:spChg>
        <pc:spChg chg="mod">
          <ac:chgData name="Raphaël MonGraphiste" userId="195d09d42b2c2fd6" providerId="LiveId" clId="{2A81D111-6D7E-4929-8310-9D6F289365E6}" dt="2026-06-07T10:53:36.972" v="36" actId="20577"/>
          <ac:spMkLst>
            <pc:docMk/>
            <pc:sldMk cId="555522695" sldId="519"/>
            <ac:spMk id="40" creationId="{2B28965C-E526-68EC-63D8-567ECD978976}"/>
          </ac:spMkLst>
        </pc:spChg>
        <pc:spChg chg="mod">
          <ac:chgData name="Raphaël MonGraphiste" userId="195d09d42b2c2fd6" providerId="LiveId" clId="{2A81D111-6D7E-4929-8310-9D6F289365E6}" dt="2026-06-07T10:54:13.158" v="54" actId="20577"/>
          <ac:spMkLst>
            <pc:docMk/>
            <pc:sldMk cId="555522695" sldId="519"/>
            <ac:spMk id="41" creationId="{32F5DB4C-43B2-85C3-B784-F52B56F64B8B}"/>
          </ac:spMkLst>
        </pc:spChg>
        <pc:spChg chg="mod">
          <ac:chgData name="Raphaël MonGraphiste" userId="195d09d42b2c2fd6" providerId="LiveId" clId="{2A81D111-6D7E-4929-8310-9D6F289365E6}" dt="2026-06-07T10:54:16.764" v="55"/>
          <ac:spMkLst>
            <pc:docMk/>
            <pc:sldMk cId="555522695" sldId="519"/>
            <ac:spMk id="56" creationId="{82267CF6-CA26-DE88-F258-AEB13FBA7592}"/>
          </ac:spMkLst>
        </pc:spChg>
        <pc:cxnChg chg="add mod">
          <ac:chgData name="Raphaël MonGraphiste" userId="195d09d42b2c2fd6" providerId="LiveId" clId="{2A81D111-6D7E-4929-8310-9D6F289365E6}" dt="2026-06-07T10:54:00.460" v="43" actId="14100"/>
          <ac:cxnSpMkLst>
            <pc:docMk/>
            <pc:sldMk cId="555522695" sldId="519"/>
            <ac:cxnSpMk id="2" creationId="{640CA29C-102E-C762-EFF6-41F600892258}"/>
          </ac:cxnSpMkLst>
        </pc:cxnChg>
        <pc:cxnChg chg="del">
          <ac:chgData name="Raphaël MonGraphiste" userId="195d09d42b2c2fd6" providerId="LiveId" clId="{2A81D111-6D7E-4929-8310-9D6F289365E6}" dt="2026-06-07T10:53:46.332" v="37" actId="478"/>
          <ac:cxnSpMkLst>
            <pc:docMk/>
            <pc:sldMk cId="555522695" sldId="519"/>
            <ac:cxnSpMk id="29" creationId="{B0193DD6-67C7-267F-6232-6CD51306B1BC}"/>
          </ac:cxnSpMkLst>
        </pc:cxnChg>
      </pc:sldChg>
    </pc:docChg>
  </pc:docChgLst>
  <pc:docChgLst>
    <pc:chgData name="Raphaël MonGraphiste" userId="195d09d42b2c2fd6" providerId="LiveId" clId="{F5C1697D-F13D-5B7E-A64E-0C2BC9A2E8CD}"/>
    <pc:docChg chg="modSld">
      <pc:chgData name="Raphaël MonGraphiste" userId="195d09d42b2c2fd6" providerId="LiveId" clId="{F5C1697D-F13D-5B7E-A64E-0C2BC9A2E8CD}" dt="2025-10-16T08:42:14.807" v="5" actId="20577"/>
      <pc:docMkLst>
        <pc:docMk/>
      </pc:docMkLst>
      <pc:sldChg chg="modSp mod">
        <pc:chgData name="Raphaël MonGraphiste" userId="195d09d42b2c2fd6" providerId="LiveId" clId="{F5C1697D-F13D-5B7E-A64E-0C2BC9A2E8CD}" dt="2025-10-16T08:42:14.807" v="5" actId="20577"/>
        <pc:sldMkLst>
          <pc:docMk/>
          <pc:sldMk cId="2841436378" sldId="518"/>
        </pc:sldMkLst>
        <pc:spChg chg="mod">
          <ac:chgData name="Raphaël MonGraphiste" userId="195d09d42b2c2fd6" providerId="LiveId" clId="{F5C1697D-F13D-5B7E-A64E-0C2BC9A2E8CD}" dt="2025-10-16T08:42:14.807" v="5" actId="20577"/>
          <ac:spMkLst>
            <pc:docMk/>
            <pc:sldMk cId="2841436378" sldId="518"/>
            <ac:spMk id="51" creationId="{2E3F5D66-3798-C832-96D6-BAF87511FB10}"/>
          </ac:spMkLst>
        </pc:spChg>
      </pc:sldChg>
    </pc:docChg>
  </pc:docChgLst>
  <pc:docChgLst>
    <pc:chgData name="Raphaël MonGraphiste" userId="195d09d42b2c2fd6" providerId="LiveId" clId="{95968076-F03C-4874-9BB7-5E9865EB9261}"/>
    <pc:docChg chg="undo custSel addSld delSld modSld">
      <pc:chgData name="Raphaël MonGraphiste" userId="195d09d42b2c2fd6" providerId="LiveId" clId="{95968076-F03C-4874-9BB7-5E9865EB9261}" dt="2025-10-15T12:54:04.485" v="1202" actId="478"/>
      <pc:docMkLst>
        <pc:docMk/>
      </pc:docMkLst>
      <pc:sldChg chg="modSp mod">
        <pc:chgData name="Raphaël MonGraphiste" userId="195d09d42b2c2fd6" providerId="LiveId" clId="{95968076-F03C-4874-9BB7-5E9865EB9261}" dt="2025-10-15T12:16:17.112" v="702" actId="1076"/>
        <pc:sldMkLst>
          <pc:docMk/>
          <pc:sldMk cId="3036376933" sldId="486"/>
        </pc:sldMkLst>
        <pc:spChg chg="mod">
          <ac:chgData name="Raphaël MonGraphiste" userId="195d09d42b2c2fd6" providerId="LiveId" clId="{95968076-F03C-4874-9BB7-5E9865EB9261}" dt="2025-10-15T12:16:17.112" v="702" actId="1076"/>
          <ac:spMkLst>
            <pc:docMk/>
            <pc:sldMk cId="3036376933" sldId="486"/>
            <ac:spMk id="52" creationId="{00000000-0000-0000-0000-000000000000}"/>
          </ac:spMkLst>
        </pc:spChg>
      </pc:sldChg>
      <pc:sldChg chg="addSp modSp mod addAnim delAnim modAnim">
        <pc:chgData name="Raphaël MonGraphiste" userId="195d09d42b2c2fd6" providerId="LiveId" clId="{95968076-F03C-4874-9BB7-5E9865EB9261}" dt="2025-10-15T11:58:41.574" v="71"/>
        <pc:sldMkLst>
          <pc:docMk/>
          <pc:sldMk cId="2388856665" sldId="505"/>
        </pc:sldMkLst>
        <pc:spChg chg="add mod">
          <ac:chgData name="Raphaël MonGraphiste" userId="195d09d42b2c2fd6" providerId="LiveId" clId="{95968076-F03C-4874-9BB7-5E9865EB9261}" dt="2025-10-15T11:58:41.574" v="71"/>
          <ac:spMkLst>
            <pc:docMk/>
            <pc:sldMk cId="2388856665" sldId="505"/>
            <ac:spMk id="5" creationId="{570468B9-7268-AB67-B24C-0EC72F4174F3}"/>
          </ac:spMkLst>
        </pc:spChg>
        <pc:spChg chg="add mod">
          <ac:chgData name="Raphaël MonGraphiste" userId="195d09d42b2c2fd6" providerId="LiveId" clId="{95968076-F03C-4874-9BB7-5E9865EB9261}" dt="2025-10-15T11:58:39.896" v="65" actId="1076"/>
          <ac:spMkLst>
            <pc:docMk/>
            <pc:sldMk cId="2388856665" sldId="505"/>
            <ac:spMk id="6" creationId="{A7163366-0FFF-611B-1AB4-AB1AD45B2789}"/>
          </ac:spMkLst>
        </pc:spChg>
        <pc:spChg chg="add mod">
          <ac:chgData name="Raphaël MonGraphiste" userId="195d09d42b2c2fd6" providerId="LiveId" clId="{95968076-F03C-4874-9BB7-5E9865EB9261}" dt="2025-10-15T11:58:39.896" v="65" actId="1076"/>
          <ac:spMkLst>
            <pc:docMk/>
            <pc:sldMk cId="2388856665" sldId="505"/>
            <ac:spMk id="7" creationId="{F0C9B147-D1DB-B62C-67E1-A761FF01751D}"/>
          </ac:spMkLst>
        </pc:spChg>
        <pc:spChg chg="mod">
          <ac:chgData name="Raphaël MonGraphiste" userId="195d09d42b2c2fd6" providerId="LiveId" clId="{95968076-F03C-4874-9BB7-5E9865EB9261}" dt="2025-10-15T11:51:18.765" v="29" actId="20577"/>
          <ac:spMkLst>
            <pc:docMk/>
            <pc:sldMk cId="2388856665" sldId="505"/>
            <ac:spMk id="51" creationId="{626C2810-BF0B-2C37-FC00-493129D7F5F3}"/>
          </ac:spMkLst>
        </pc:spChg>
      </pc:sldChg>
      <pc:sldChg chg="modSp modAnim">
        <pc:chgData name="Raphaël MonGraphiste" userId="195d09d42b2c2fd6" providerId="LiveId" clId="{95968076-F03C-4874-9BB7-5E9865EB9261}" dt="2025-10-15T12:04:45.462" v="693" actId="20577"/>
        <pc:sldMkLst>
          <pc:docMk/>
          <pc:sldMk cId="289124208" sldId="506"/>
        </pc:sldMkLst>
        <pc:spChg chg="mod">
          <ac:chgData name="Raphaël MonGraphiste" userId="195d09d42b2c2fd6" providerId="LiveId" clId="{95968076-F03C-4874-9BB7-5E9865EB9261}" dt="2025-10-15T12:04:45.462" v="693" actId="20577"/>
          <ac:spMkLst>
            <pc:docMk/>
            <pc:sldMk cId="289124208" sldId="506"/>
            <ac:spMk id="51" creationId="{2E3F5D66-3798-C832-96D6-BAF87511FB10}"/>
          </ac:spMkLst>
        </pc:spChg>
      </pc:sldChg>
      <pc:sldChg chg="modSp mod">
        <pc:chgData name="Raphaël MonGraphiste" userId="195d09d42b2c2fd6" providerId="LiveId" clId="{95968076-F03C-4874-9BB7-5E9865EB9261}" dt="2025-10-15T12:30:18.604" v="1028" actId="20577"/>
        <pc:sldMkLst>
          <pc:docMk/>
          <pc:sldMk cId="1363410407" sldId="507"/>
        </pc:sldMkLst>
        <pc:spChg chg="mod">
          <ac:chgData name="Raphaël MonGraphiste" userId="195d09d42b2c2fd6" providerId="LiveId" clId="{95968076-F03C-4874-9BB7-5E9865EB9261}" dt="2025-10-15T12:30:18.604" v="1028" actId="20577"/>
          <ac:spMkLst>
            <pc:docMk/>
            <pc:sldMk cId="1363410407" sldId="507"/>
            <ac:spMk id="51" creationId="{E9F6D84C-DB71-8CF5-B30A-0823BC4D516D}"/>
          </ac:spMkLst>
        </pc:spChg>
      </pc:sldChg>
      <pc:sldChg chg="delSp modSp mod delAnim">
        <pc:chgData name="Raphaël MonGraphiste" userId="195d09d42b2c2fd6" providerId="LiveId" clId="{95968076-F03C-4874-9BB7-5E9865EB9261}" dt="2025-10-15T12:43:16.766" v="1199" actId="20577"/>
        <pc:sldMkLst>
          <pc:docMk/>
          <pc:sldMk cId="1001121651" sldId="509"/>
        </pc:sldMkLst>
        <pc:spChg chg="del">
          <ac:chgData name="Raphaël MonGraphiste" userId="195d09d42b2c2fd6" providerId="LiveId" clId="{95968076-F03C-4874-9BB7-5E9865EB9261}" dt="2025-10-15T12:43:16.078" v="1198" actId="478"/>
          <ac:spMkLst>
            <pc:docMk/>
            <pc:sldMk cId="1001121651" sldId="509"/>
            <ac:spMk id="3" creationId="{E35FA42D-BA48-A3DD-1AAB-ED1AB6C664C4}"/>
          </ac:spMkLst>
        </pc:spChg>
        <pc:spChg chg="mod">
          <ac:chgData name="Raphaël MonGraphiste" userId="195d09d42b2c2fd6" providerId="LiveId" clId="{95968076-F03C-4874-9BB7-5E9865EB9261}" dt="2025-10-15T12:43:16.766" v="1199" actId="20577"/>
          <ac:spMkLst>
            <pc:docMk/>
            <pc:sldMk cId="1001121651" sldId="509"/>
            <ac:spMk id="51" creationId="{970DC933-2399-8BAD-B984-265C21C594C0}"/>
          </ac:spMkLst>
        </pc:spChg>
      </pc:sldChg>
      <pc:sldChg chg="modSp mod modAnim">
        <pc:chgData name="Raphaël MonGraphiste" userId="195d09d42b2c2fd6" providerId="LiveId" clId="{95968076-F03C-4874-9BB7-5E9865EB9261}" dt="2025-10-15T12:42:58.039" v="1196" actId="113"/>
        <pc:sldMkLst>
          <pc:docMk/>
          <pc:sldMk cId="4132769518" sldId="510"/>
        </pc:sldMkLst>
        <pc:spChg chg="mod">
          <ac:chgData name="Raphaël MonGraphiste" userId="195d09d42b2c2fd6" providerId="LiveId" clId="{95968076-F03C-4874-9BB7-5E9865EB9261}" dt="2025-10-15T12:33:31.995" v="1065" actId="1076"/>
          <ac:spMkLst>
            <pc:docMk/>
            <pc:sldMk cId="4132769518" sldId="510"/>
            <ac:spMk id="3" creationId="{5557C1A3-F529-8AC5-30C4-AA5A3D6C4C14}"/>
          </ac:spMkLst>
        </pc:spChg>
        <pc:spChg chg="mod">
          <ac:chgData name="Raphaël MonGraphiste" userId="195d09d42b2c2fd6" providerId="LiveId" clId="{95968076-F03C-4874-9BB7-5E9865EB9261}" dt="2025-10-15T12:33:34.115" v="1066" actId="1076"/>
          <ac:spMkLst>
            <pc:docMk/>
            <pc:sldMk cId="4132769518" sldId="510"/>
            <ac:spMk id="4" creationId="{A7903A7A-BDF1-A649-5A6E-E518A3F739BD}"/>
          </ac:spMkLst>
        </pc:spChg>
        <pc:spChg chg="mod">
          <ac:chgData name="Raphaël MonGraphiste" userId="195d09d42b2c2fd6" providerId="LiveId" clId="{95968076-F03C-4874-9BB7-5E9865EB9261}" dt="2025-10-15T12:33:35.435" v="1067" actId="1076"/>
          <ac:spMkLst>
            <pc:docMk/>
            <pc:sldMk cId="4132769518" sldId="510"/>
            <ac:spMk id="5" creationId="{DD1406E6-E7EC-E8EF-791E-014DA42E83B6}"/>
          </ac:spMkLst>
        </pc:spChg>
        <pc:spChg chg="mod">
          <ac:chgData name="Raphaël MonGraphiste" userId="195d09d42b2c2fd6" providerId="LiveId" clId="{95968076-F03C-4874-9BB7-5E9865EB9261}" dt="2025-10-15T12:33:29.538" v="1064" actId="1076"/>
          <ac:spMkLst>
            <pc:docMk/>
            <pc:sldMk cId="4132769518" sldId="510"/>
            <ac:spMk id="18" creationId="{2507DBE6-86D7-0C91-48F9-32DFA37038DB}"/>
          </ac:spMkLst>
        </pc:spChg>
        <pc:spChg chg="mod">
          <ac:chgData name="Raphaël MonGraphiste" userId="195d09d42b2c2fd6" providerId="LiveId" clId="{95968076-F03C-4874-9BB7-5E9865EB9261}" dt="2025-10-15T12:42:58.039" v="1196" actId="113"/>
          <ac:spMkLst>
            <pc:docMk/>
            <pc:sldMk cId="4132769518" sldId="510"/>
            <ac:spMk id="51" creationId="{9BEC533A-9938-D547-4F99-32587768F58E}"/>
          </ac:spMkLst>
        </pc:spChg>
      </pc:sldChg>
      <pc:sldChg chg="modSp add modAnim">
        <pc:chgData name="Raphaël MonGraphiste" userId="195d09d42b2c2fd6" providerId="LiveId" clId="{95968076-F03C-4874-9BB7-5E9865EB9261}" dt="2025-10-15T12:16:51.778" v="721" actId="20577"/>
        <pc:sldMkLst>
          <pc:docMk/>
          <pc:sldMk cId="2841436378" sldId="518"/>
        </pc:sldMkLst>
        <pc:spChg chg="mod">
          <ac:chgData name="Raphaël MonGraphiste" userId="195d09d42b2c2fd6" providerId="LiveId" clId="{95968076-F03C-4874-9BB7-5E9865EB9261}" dt="2025-10-15T12:16:51.778" v="721" actId="20577"/>
          <ac:spMkLst>
            <pc:docMk/>
            <pc:sldMk cId="2841436378" sldId="518"/>
            <ac:spMk id="51" creationId="{2E3F5D66-3798-C832-96D6-BAF87511FB10}"/>
          </ac:spMkLst>
        </pc:spChg>
      </pc:sldChg>
      <pc:sldChg chg="addSp delSp modSp add mod delAnim">
        <pc:chgData name="Raphaël MonGraphiste" userId="195d09d42b2c2fd6" providerId="LiveId" clId="{95968076-F03C-4874-9BB7-5E9865EB9261}" dt="2025-10-15T12:54:04.485" v="1202" actId="478"/>
        <pc:sldMkLst>
          <pc:docMk/>
          <pc:sldMk cId="555522695" sldId="519"/>
        </pc:sldMkLst>
        <pc:spChg chg="del">
          <ac:chgData name="Raphaël MonGraphiste" userId="195d09d42b2c2fd6" providerId="LiveId" clId="{95968076-F03C-4874-9BB7-5E9865EB9261}" dt="2025-10-15T12:17:51.249" v="724" actId="478"/>
          <ac:spMkLst>
            <pc:docMk/>
            <pc:sldMk cId="555522695" sldId="519"/>
            <ac:spMk id="2" creationId="{4263F9D1-8442-5197-CB7D-300B998B0FD9}"/>
          </ac:spMkLst>
        </pc:spChg>
        <pc:spChg chg="add mod">
          <ac:chgData name="Raphaël MonGraphiste" userId="195d09d42b2c2fd6" providerId="LiveId" clId="{95968076-F03C-4874-9BB7-5E9865EB9261}" dt="2025-10-15T12:18:24.793" v="784" actId="1076"/>
          <ac:spMkLst>
            <pc:docMk/>
            <pc:sldMk cId="555522695" sldId="519"/>
            <ac:spMk id="11" creationId="{0166B3A3-7D61-3B3B-BB77-3F6EC58E3CE1}"/>
          </ac:spMkLst>
        </pc:spChg>
        <pc:spChg chg="add mod">
          <ac:chgData name="Raphaël MonGraphiste" userId="195d09d42b2c2fd6" providerId="LiveId" clId="{95968076-F03C-4874-9BB7-5E9865EB9261}" dt="2025-10-15T12:24:13.012" v="879" actId="1076"/>
          <ac:spMkLst>
            <pc:docMk/>
            <pc:sldMk cId="555522695" sldId="519"/>
            <ac:spMk id="16" creationId="{5C152A77-87B8-280C-7C2D-735F4644841A}"/>
          </ac:spMkLst>
        </pc:spChg>
        <pc:spChg chg="add mod">
          <ac:chgData name="Raphaël MonGraphiste" userId="195d09d42b2c2fd6" providerId="LiveId" clId="{95968076-F03C-4874-9BB7-5E9865EB9261}" dt="2025-10-15T12:23:03.475" v="872" actId="1076"/>
          <ac:spMkLst>
            <pc:docMk/>
            <pc:sldMk cId="555522695" sldId="519"/>
            <ac:spMk id="17" creationId="{240EFD98-01F2-72C2-C42B-D00427BADF6A}"/>
          </ac:spMkLst>
        </pc:spChg>
        <pc:spChg chg="add del mod">
          <ac:chgData name="Raphaël MonGraphiste" userId="195d09d42b2c2fd6" providerId="LiveId" clId="{95968076-F03C-4874-9BB7-5E9865EB9261}" dt="2025-10-15T12:25:28.113" v="899" actId="21"/>
          <ac:spMkLst>
            <pc:docMk/>
            <pc:sldMk cId="555522695" sldId="519"/>
            <ac:spMk id="32" creationId="{E2A7DAFA-C5CA-B712-F9CD-06C8D4637E71}"/>
          </ac:spMkLst>
        </pc:spChg>
        <pc:spChg chg="add mod">
          <ac:chgData name="Raphaël MonGraphiste" userId="195d09d42b2c2fd6" providerId="LiveId" clId="{95968076-F03C-4874-9BB7-5E9865EB9261}" dt="2025-10-15T12:40:10.948" v="1176" actId="207"/>
          <ac:spMkLst>
            <pc:docMk/>
            <pc:sldMk cId="555522695" sldId="519"/>
            <ac:spMk id="33" creationId="{E2A7DAFA-C5CA-B712-F9CD-06C8D4637E71}"/>
          </ac:spMkLst>
        </pc:spChg>
        <pc:spChg chg="add mod">
          <ac:chgData name="Raphaël MonGraphiste" userId="195d09d42b2c2fd6" providerId="LiveId" clId="{95968076-F03C-4874-9BB7-5E9865EB9261}" dt="2025-10-15T12:40:10.948" v="1176" actId="207"/>
          <ac:spMkLst>
            <pc:docMk/>
            <pc:sldMk cId="555522695" sldId="519"/>
            <ac:spMk id="34" creationId="{D94D5550-34D8-DE32-90D9-3CF8755A6D72}"/>
          </ac:spMkLst>
        </pc:spChg>
        <pc:spChg chg="add mod">
          <ac:chgData name="Raphaël MonGraphiste" userId="195d09d42b2c2fd6" providerId="LiveId" clId="{95968076-F03C-4874-9BB7-5E9865EB9261}" dt="2025-10-15T12:41:54.906" v="1181" actId="1076"/>
          <ac:spMkLst>
            <pc:docMk/>
            <pc:sldMk cId="555522695" sldId="519"/>
            <ac:spMk id="35" creationId="{D9B625BB-4035-F555-501E-5987AD5C8FD3}"/>
          </ac:spMkLst>
        </pc:spChg>
        <pc:spChg chg="add mod">
          <ac:chgData name="Raphaël MonGraphiste" userId="195d09d42b2c2fd6" providerId="LiveId" clId="{95968076-F03C-4874-9BB7-5E9865EB9261}" dt="2025-10-15T12:38:23.882" v="1110" actId="1076"/>
          <ac:spMkLst>
            <pc:docMk/>
            <pc:sldMk cId="555522695" sldId="519"/>
            <ac:spMk id="37" creationId="{CE370026-D3EA-60C3-B712-9585CA459DA7}"/>
          </ac:spMkLst>
        </pc:spChg>
        <pc:spChg chg="add mod">
          <ac:chgData name="Raphaël MonGraphiste" userId="195d09d42b2c2fd6" providerId="LiveId" clId="{95968076-F03C-4874-9BB7-5E9865EB9261}" dt="2025-10-15T12:26:33.782" v="935" actId="20577"/>
          <ac:spMkLst>
            <pc:docMk/>
            <pc:sldMk cId="555522695" sldId="519"/>
            <ac:spMk id="39" creationId="{127CF7EF-47B8-BFD2-4D4A-308B5BD1617B}"/>
          </ac:spMkLst>
        </pc:spChg>
        <pc:spChg chg="add mod">
          <ac:chgData name="Raphaël MonGraphiste" userId="195d09d42b2c2fd6" providerId="LiveId" clId="{95968076-F03C-4874-9BB7-5E9865EB9261}" dt="2025-10-15T12:40:10.948" v="1176" actId="207"/>
          <ac:spMkLst>
            <pc:docMk/>
            <pc:sldMk cId="555522695" sldId="519"/>
            <ac:spMk id="40" creationId="{2B28965C-E526-68EC-63D8-567ECD978976}"/>
          </ac:spMkLst>
        </pc:spChg>
        <pc:spChg chg="add mod">
          <ac:chgData name="Raphaël MonGraphiste" userId="195d09d42b2c2fd6" providerId="LiveId" clId="{95968076-F03C-4874-9BB7-5E9865EB9261}" dt="2025-10-15T12:40:10.948" v="1176" actId="207"/>
          <ac:spMkLst>
            <pc:docMk/>
            <pc:sldMk cId="555522695" sldId="519"/>
            <ac:spMk id="41" creationId="{32F5DB4C-43B2-85C3-B784-F52B56F64B8B}"/>
          </ac:spMkLst>
        </pc:spChg>
        <pc:spChg chg="add del mod">
          <ac:chgData name="Raphaël MonGraphiste" userId="195d09d42b2c2fd6" providerId="LiveId" clId="{95968076-F03C-4874-9BB7-5E9865EB9261}" dt="2025-10-15T12:40:22.521" v="1178" actId="21"/>
          <ac:spMkLst>
            <pc:docMk/>
            <pc:sldMk cId="555522695" sldId="519"/>
            <ac:spMk id="42" creationId="{82267CF6-CA26-DE88-F258-AEB13FBA7592}"/>
          </ac:spMkLst>
        </pc:spChg>
        <pc:spChg chg="del">
          <ac:chgData name="Raphaël MonGraphiste" userId="195d09d42b2c2fd6" providerId="LiveId" clId="{95968076-F03C-4874-9BB7-5E9865EB9261}" dt="2025-10-15T12:17:49.032" v="723" actId="478"/>
          <ac:spMkLst>
            <pc:docMk/>
            <pc:sldMk cId="555522695" sldId="519"/>
            <ac:spMk id="52" creationId="{00000000-0000-0000-0000-000000000000}"/>
          </ac:spMkLst>
        </pc:spChg>
        <pc:spChg chg="del">
          <ac:chgData name="Raphaël MonGraphiste" userId="195d09d42b2c2fd6" providerId="LiveId" clId="{95968076-F03C-4874-9BB7-5E9865EB9261}" dt="2025-10-15T12:17:49.032" v="723" actId="478"/>
          <ac:spMkLst>
            <pc:docMk/>
            <pc:sldMk cId="555522695" sldId="519"/>
            <ac:spMk id="53" creationId="{00000000-0000-0000-0000-000000000000}"/>
          </ac:spMkLst>
        </pc:spChg>
        <pc:spChg chg="add mod">
          <ac:chgData name="Raphaël MonGraphiste" userId="195d09d42b2c2fd6" providerId="LiveId" clId="{95968076-F03C-4874-9BB7-5E9865EB9261}" dt="2025-10-15T12:40:25.523" v="1180" actId="1076"/>
          <ac:spMkLst>
            <pc:docMk/>
            <pc:sldMk cId="555522695" sldId="519"/>
            <ac:spMk id="56" creationId="{82267CF6-CA26-DE88-F258-AEB13FBA7592}"/>
          </ac:spMkLst>
        </pc:spChg>
        <pc:spChg chg="add del mod">
          <ac:chgData name="Raphaël MonGraphiste" userId="195d09d42b2c2fd6" providerId="LiveId" clId="{95968076-F03C-4874-9BB7-5E9865EB9261}" dt="2025-10-15T12:54:04.485" v="1202" actId="478"/>
          <ac:spMkLst>
            <pc:docMk/>
            <pc:sldMk cId="555522695" sldId="519"/>
            <ac:spMk id="58" creationId="{ACBD26EA-543D-427E-1F13-969235FE7E7B}"/>
          </ac:spMkLst>
        </pc:spChg>
        <pc:picChg chg="add mod">
          <ac:chgData name="Raphaël MonGraphiste" userId="195d09d42b2c2fd6" providerId="LiveId" clId="{95968076-F03C-4874-9BB7-5E9865EB9261}" dt="2025-10-15T12:22:52.513" v="868" actId="1076"/>
          <ac:picMkLst>
            <pc:docMk/>
            <pc:sldMk cId="555522695" sldId="519"/>
            <ac:picMk id="13" creationId="{B6468A9F-1F78-F3B5-A031-707D78F0ADF4}"/>
          </ac:picMkLst>
        </pc:picChg>
        <pc:picChg chg="add mod">
          <ac:chgData name="Raphaël MonGraphiste" userId="195d09d42b2c2fd6" providerId="LiveId" clId="{95968076-F03C-4874-9BB7-5E9865EB9261}" dt="2025-10-15T12:23:03.475" v="872" actId="1076"/>
          <ac:picMkLst>
            <pc:docMk/>
            <pc:sldMk cId="555522695" sldId="519"/>
            <ac:picMk id="15" creationId="{600E6654-4608-62D4-466D-7FA7A497C591}"/>
          </ac:picMkLst>
        </pc:picChg>
        <pc:picChg chg="add mod">
          <ac:chgData name="Raphaël MonGraphiste" userId="195d09d42b2c2fd6" providerId="LiveId" clId="{95968076-F03C-4874-9BB7-5E9865EB9261}" dt="2025-10-15T12:23:03.475" v="872" actId="1076"/>
          <ac:picMkLst>
            <pc:docMk/>
            <pc:sldMk cId="555522695" sldId="519"/>
            <ac:picMk id="19" creationId="{43C06D05-8651-9504-035E-20D843F0B591}"/>
          </ac:picMkLst>
        </pc:picChg>
        <pc:picChg chg="add del mod">
          <ac:chgData name="Raphaël MonGraphiste" userId="195d09d42b2c2fd6" providerId="LiveId" clId="{95968076-F03C-4874-9BB7-5E9865EB9261}" dt="2025-10-15T12:23:34.725" v="876" actId="478"/>
          <ac:picMkLst>
            <pc:docMk/>
            <pc:sldMk cId="555522695" sldId="519"/>
            <ac:picMk id="21" creationId="{FCD3BB72-337D-8EAC-6D79-19287A1C83E6}"/>
          </ac:picMkLst>
        </pc:picChg>
        <pc:picChg chg="add mod">
          <ac:chgData name="Raphaël MonGraphiste" userId="195d09d42b2c2fd6" providerId="LiveId" clId="{95968076-F03C-4874-9BB7-5E9865EB9261}" dt="2025-10-15T12:38:52.131" v="1142" actId="1076"/>
          <ac:picMkLst>
            <pc:docMk/>
            <pc:sldMk cId="555522695" sldId="519"/>
            <ac:picMk id="23" creationId="{5A0CF6E0-B479-01FD-E139-1B7505B90C9A}"/>
          </ac:picMkLst>
        </pc:picChg>
        <pc:picChg chg="add mod">
          <ac:chgData name="Raphaël MonGraphiste" userId="195d09d42b2c2fd6" providerId="LiveId" clId="{95968076-F03C-4874-9BB7-5E9865EB9261}" dt="2025-10-15T12:38:23.882" v="1110" actId="1076"/>
          <ac:picMkLst>
            <pc:docMk/>
            <pc:sldMk cId="555522695" sldId="519"/>
            <ac:picMk id="36" creationId="{A0E9E39C-C489-F552-C39A-0F83A135AB86}"/>
          </ac:picMkLst>
        </pc:picChg>
        <pc:picChg chg="add mod">
          <ac:chgData name="Raphaël MonGraphiste" userId="195d09d42b2c2fd6" providerId="LiveId" clId="{95968076-F03C-4874-9BB7-5E9865EB9261}" dt="2025-10-15T12:26:29.418" v="932" actId="1076"/>
          <ac:picMkLst>
            <pc:docMk/>
            <pc:sldMk cId="555522695" sldId="519"/>
            <ac:picMk id="38" creationId="{CF20A5A2-53A5-FBD0-B62F-440D5E86FFD4}"/>
          </ac:picMkLst>
        </pc:picChg>
        <pc:cxnChg chg="add mod">
          <ac:chgData name="Raphaël MonGraphiste" userId="195d09d42b2c2fd6" providerId="LiveId" clId="{95968076-F03C-4874-9BB7-5E9865EB9261}" dt="2025-10-15T12:39:03.075" v="1146" actId="14100"/>
          <ac:cxnSpMkLst>
            <pc:docMk/>
            <pc:sldMk cId="555522695" sldId="519"/>
            <ac:cxnSpMk id="25" creationId="{96520980-FC57-B554-37C4-70CC1FC8A706}"/>
          </ac:cxnSpMkLst>
        </pc:cxnChg>
        <pc:cxnChg chg="add mod">
          <ac:chgData name="Raphaël MonGraphiste" userId="195d09d42b2c2fd6" providerId="LiveId" clId="{95968076-F03C-4874-9BB7-5E9865EB9261}" dt="2025-10-15T12:39:22.922" v="1158" actId="1076"/>
          <ac:cxnSpMkLst>
            <pc:docMk/>
            <pc:sldMk cId="555522695" sldId="519"/>
            <ac:cxnSpMk id="27" creationId="{BCADBC82-9D7F-23C8-5E2C-38E622B6C050}"/>
          </ac:cxnSpMkLst>
        </pc:cxnChg>
        <pc:cxnChg chg="add mod">
          <ac:chgData name="Raphaël MonGraphiste" userId="195d09d42b2c2fd6" providerId="LiveId" clId="{95968076-F03C-4874-9BB7-5E9865EB9261}" dt="2025-10-15T12:38:52.131" v="1142" actId="1076"/>
          <ac:cxnSpMkLst>
            <pc:docMk/>
            <pc:sldMk cId="555522695" sldId="519"/>
            <ac:cxnSpMk id="29" creationId="{B0193DD6-67C7-267F-6232-6CD51306B1BC}"/>
          </ac:cxnSpMkLst>
        </pc:cxnChg>
        <pc:cxnChg chg="add mod">
          <ac:chgData name="Raphaël MonGraphiste" userId="195d09d42b2c2fd6" providerId="LiveId" clId="{95968076-F03C-4874-9BB7-5E9865EB9261}" dt="2025-10-15T12:38:52.131" v="1142" actId="1076"/>
          <ac:cxnSpMkLst>
            <pc:docMk/>
            <pc:sldMk cId="555522695" sldId="519"/>
            <ac:cxnSpMk id="31" creationId="{9D6B8B7D-D521-BC8C-6E5A-BB27601D04BC}"/>
          </ac:cxnSpMkLst>
        </pc:cxnChg>
        <pc:cxnChg chg="add mod">
          <ac:chgData name="Raphaël MonGraphiste" userId="195d09d42b2c2fd6" providerId="LiveId" clId="{95968076-F03C-4874-9BB7-5E9865EB9261}" dt="2025-10-15T12:38:20.236" v="1109" actId="14100"/>
          <ac:cxnSpMkLst>
            <pc:docMk/>
            <pc:sldMk cId="555522695" sldId="519"/>
            <ac:cxnSpMk id="43" creationId="{EF08911D-D479-2599-4BCB-8C58DDD702F6}"/>
          </ac:cxnSpMkLst>
        </pc:cxnChg>
        <pc:cxnChg chg="add mod">
          <ac:chgData name="Raphaël MonGraphiste" userId="195d09d42b2c2fd6" providerId="LiveId" clId="{95968076-F03C-4874-9BB7-5E9865EB9261}" dt="2025-10-15T12:27:29.731" v="960" actId="14100"/>
          <ac:cxnSpMkLst>
            <pc:docMk/>
            <pc:sldMk cId="555522695" sldId="519"/>
            <ac:cxnSpMk id="45" creationId="{722280A7-89C3-3E14-2CE5-F1B5B65363DE}"/>
          </ac:cxnSpMkLst>
        </pc:cxnChg>
      </pc:sldChg>
      <pc:sldChg chg="new del">
        <pc:chgData name="Raphaël MonGraphiste" userId="195d09d42b2c2fd6" providerId="LiveId" clId="{95968076-F03C-4874-9BB7-5E9865EB9261}" dt="2025-10-15T12:26:35.758" v="937" actId="680"/>
        <pc:sldMkLst>
          <pc:docMk/>
          <pc:sldMk cId="1030827570" sldId="520"/>
        </pc:sldMkLst>
      </pc:sldChg>
      <pc:sldChg chg="new del">
        <pc:chgData name="Raphaël MonGraphiste" userId="195d09d42b2c2fd6" providerId="LiveId" clId="{95968076-F03C-4874-9BB7-5E9865EB9261}" dt="2025-10-15T12:39:11.158" v="1155" actId="680"/>
        <pc:sldMkLst>
          <pc:docMk/>
          <pc:sldMk cId="2307312384" sldId="520"/>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DC24EA-8346-4C8B-943C-AD383301A03D}" type="datetimeFigureOut">
              <a:rPr lang="id-ID" smtClean="0"/>
              <a:t>08/06/2026</a:t>
            </a:fld>
            <a:endParaRPr lang="id-ID"/>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ECE71F5-2935-4BFA-B369-9FA3FAF55664}" type="slidenum">
              <a:rPr lang="id-ID" smtClean="0"/>
              <a:t>‹N°›</a:t>
            </a:fld>
            <a:endParaRPr lang="id-ID"/>
          </a:p>
        </p:txBody>
      </p:sp>
    </p:spTree>
    <p:extLst>
      <p:ext uri="{BB962C8B-B14F-4D97-AF65-F5344CB8AC3E}">
        <p14:creationId xmlns:p14="http://schemas.microsoft.com/office/powerpoint/2010/main" val="2695029777"/>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id-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28D06E5-932C-4F36-8614-8789767FBCD2}" type="datetimeFigureOut">
              <a:rPr lang="id-ID" smtClean="0"/>
              <a:t>08/06/2026</a:t>
            </a:fld>
            <a:endParaRPr lang="id-ID"/>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id-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id-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5C38DD1-33AA-4996-977A-42B26A155BBE}" type="slidenum">
              <a:rPr lang="id-ID" smtClean="0"/>
              <a:t>‹N°›</a:t>
            </a:fld>
            <a:endParaRPr lang="id-ID"/>
          </a:p>
        </p:txBody>
      </p:sp>
      <p:sp>
        <p:nvSpPr>
          <p:cNvPr id="8" name="Espace réservé des notes 7">
            <a:extLst>
              <a:ext uri="{FF2B5EF4-FFF2-40B4-BE49-F238E27FC236}">
                <a16:creationId xmlns:a16="http://schemas.microsoft.com/office/drawing/2014/main" id="{AEC894AC-172B-A285-D745-48AEA4F0EEF1}"/>
              </a:ext>
            </a:extLst>
          </p:cNvPr>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1305931250"/>
      </p:ext>
    </p:extLst>
  </p:cSld>
  <p:clrMap bg1="lt1" tx1="dk1" bg2="lt2" tx2="dk2" accent1="accent1" accent2="accent2" accent3="accent3" accent4="accent4" accent5="accent5" accent6="accent6" hlink="hlink" folHlink="folHlink"/>
  <p:hf sldNum="0"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73FBC63-C649-42C3-9C85-0F873F8F0B35}" type="datetimeFigureOut">
              <a:rPr lang="id-ID" smtClean="0"/>
              <a:t>08/06/2026</a:t>
            </a:fld>
            <a:endParaRPr lang="id-ID"/>
          </a:p>
        </p:txBody>
      </p:sp>
      <p:sp>
        <p:nvSpPr>
          <p:cNvPr id="3" name="Footer Placeholder 2"/>
          <p:cNvSpPr>
            <a:spLocks noGrp="1"/>
          </p:cNvSpPr>
          <p:nvPr>
            <p:ph type="ftr" sz="quarter" idx="11"/>
          </p:nvPr>
        </p:nvSpPr>
        <p:spPr/>
        <p:txBody>
          <a:bodyPr/>
          <a:lstStyle/>
          <a:p>
            <a:endParaRPr lang="id-ID"/>
          </a:p>
        </p:txBody>
      </p:sp>
      <p:sp>
        <p:nvSpPr>
          <p:cNvPr id="4" name="Slide Number Placeholder 3"/>
          <p:cNvSpPr>
            <a:spLocks noGrp="1"/>
          </p:cNvSpPr>
          <p:nvPr>
            <p:ph type="sldNum" sz="quarter" idx="12"/>
          </p:nvPr>
        </p:nvSpPr>
        <p:spPr/>
        <p:txBody>
          <a:bodyPr/>
          <a:lstStyle/>
          <a:p>
            <a:fld id="{6176DFD3-2AF0-4B06-81C8-CF1C6F54D29C}" type="slidenum">
              <a:rPr lang="id-ID" smtClean="0"/>
              <a:t>‹N°›</a:t>
            </a:fld>
            <a:endParaRPr lang="id-ID"/>
          </a:p>
        </p:txBody>
      </p:sp>
    </p:spTree>
    <p:extLst>
      <p:ext uri="{BB962C8B-B14F-4D97-AF65-F5344CB8AC3E}">
        <p14:creationId xmlns:p14="http://schemas.microsoft.com/office/powerpoint/2010/main" val="10257353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5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04724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56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0" y="0"/>
            <a:ext cx="9144000" cy="5399088"/>
          </a:xfrm>
        </p:spPr>
        <p:txBody>
          <a:bodyPr>
            <a:normAutofit/>
          </a:bodyPr>
          <a:lstStyle>
            <a:lvl1pPr>
              <a:defRPr sz="2700">
                <a:solidFill>
                  <a:schemeClr val="accent2"/>
                </a:solidFill>
              </a:defRPr>
            </a:lvl1pPr>
          </a:lstStyle>
          <a:p>
            <a:endParaRPr lang="id-ID"/>
          </a:p>
        </p:txBody>
      </p:sp>
      <p:grpSp>
        <p:nvGrpSpPr>
          <p:cNvPr id="24" name="Group 23"/>
          <p:cNvGrpSpPr/>
          <p:nvPr userDrawn="1"/>
        </p:nvGrpSpPr>
        <p:grpSpPr>
          <a:xfrm>
            <a:off x="260564" y="6409324"/>
            <a:ext cx="168062" cy="221156"/>
            <a:chOff x="4328868" y="5502988"/>
            <a:chExt cx="500307" cy="493774"/>
          </a:xfrm>
        </p:grpSpPr>
        <p:sp>
          <p:nvSpPr>
            <p:cNvPr id="25" name="Freeform 24">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6" name="Freeform 25">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7" name="Group 26"/>
          <p:cNvGrpSpPr/>
          <p:nvPr userDrawn="1"/>
        </p:nvGrpSpPr>
        <p:grpSpPr>
          <a:xfrm flipH="1">
            <a:off x="700282" y="6409324"/>
            <a:ext cx="168062" cy="221156"/>
            <a:chOff x="4328868" y="5502988"/>
            <a:chExt cx="500307" cy="493774"/>
          </a:xfrm>
        </p:grpSpPr>
        <p:sp>
          <p:nvSpPr>
            <p:cNvPr id="28" name="Freeform 27">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9" name="Freeform 28">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30" name="Straight Connector 29"/>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7" name="Rectangle 16"/>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8" name="TextBox 17"/>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13193597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59_Title Slide">
    <p:spTree>
      <p:nvGrpSpPr>
        <p:cNvPr id="1" name=""/>
        <p:cNvGrpSpPr/>
        <p:nvPr/>
      </p:nvGrpSpPr>
      <p:grpSpPr>
        <a:xfrm>
          <a:off x="0" y="0"/>
          <a:ext cx="0" cy="0"/>
          <a:chOff x="0" y="0"/>
          <a:chExt cx="0" cy="0"/>
        </a:xfrm>
      </p:grpSpPr>
      <p:sp>
        <p:nvSpPr>
          <p:cNvPr id="11" name="Picture Placeholder 3"/>
          <p:cNvSpPr>
            <a:spLocks noGrp="1"/>
          </p:cNvSpPr>
          <p:nvPr>
            <p:ph type="pic" sz="quarter" idx="12"/>
          </p:nvPr>
        </p:nvSpPr>
        <p:spPr>
          <a:xfrm>
            <a:off x="0" y="2352185"/>
            <a:ext cx="9144000" cy="1984560"/>
          </a:xfrm>
        </p:spPr>
        <p:txBody>
          <a:bodyPr>
            <a:normAutofit/>
          </a:bodyPr>
          <a:lstStyle>
            <a:lvl1pPr>
              <a:defRPr sz="1200">
                <a:solidFill>
                  <a:schemeClr val="accent2"/>
                </a:solidFill>
              </a:defRPr>
            </a:lvl1pPr>
          </a:lstStyle>
          <a:p>
            <a:endParaRPr lang="id-ID"/>
          </a:p>
        </p:txBody>
      </p:sp>
      <p:grpSp>
        <p:nvGrpSpPr>
          <p:cNvPr id="15" name="Group 14"/>
          <p:cNvGrpSpPr/>
          <p:nvPr userDrawn="1"/>
        </p:nvGrpSpPr>
        <p:grpSpPr>
          <a:xfrm>
            <a:off x="260564" y="6409324"/>
            <a:ext cx="168062" cy="221156"/>
            <a:chOff x="4328868" y="5502988"/>
            <a:chExt cx="500307" cy="493774"/>
          </a:xfrm>
        </p:grpSpPr>
        <p:sp>
          <p:nvSpPr>
            <p:cNvPr id="16" name="Freeform 15">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7" name="Freeform 16">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18" name="Group 17"/>
          <p:cNvGrpSpPr/>
          <p:nvPr userDrawn="1"/>
        </p:nvGrpSpPr>
        <p:grpSpPr>
          <a:xfrm flipH="1">
            <a:off x="700282" y="6409324"/>
            <a:ext cx="168062" cy="221156"/>
            <a:chOff x="4328868" y="5502988"/>
            <a:chExt cx="500307" cy="493774"/>
          </a:xfrm>
        </p:grpSpPr>
        <p:sp>
          <p:nvSpPr>
            <p:cNvPr id="19" name="Freeform 18">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0" name="Freeform 19">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21" name="Straight Connector 20"/>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3" name="Rectangle 12"/>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4" name="Rectangle 13"/>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2" name="TextBox 21"/>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3336908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60_Title Slide">
    <p:spTree>
      <p:nvGrpSpPr>
        <p:cNvPr id="1" name=""/>
        <p:cNvGrpSpPr/>
        <p:nvPr/>
      </p:nvGrpSpPr>
      <p:grpSpPr>
        <a:xfrm>
          <a:off x="0" y="0"/>
          <a:ext cx="0" cy="0"/>
          <a:chOff x="0" y="0"/>
          <a:chExt cx="0" cy="0"/>
        </a:xfrm>
      </p:grpSpPr>
      <p:sp>
        <p:nvSpPr>
          <p:cNvPr id="6" name="Picture Placeholder 3"/>
          <p:cNvSpPr>
            <a:spLocks noGrp="1"/>
          </p:cNvSpPr>
          <p:nvPr>
            <p:ph type="pic" sz="quarter" idx="10"/>
          </p:nvPr>
        </p:nvSpPr>
        <p:spPr>
          <a:xfrm>
            <a:off x="1087630" y="2570959"/>
            <a:ext cx="1273385" cy="1274400"/>
          </a:xfrm>
          <a:prstGeom prst="rect">
            <a:avLst/>
          </a:prstGeom>
        </p:spPr>
        <p:txBody>
          <a:bodyPr>
            <a:normAutofit/>
          </a:bodyPr>
          <a:lstStyle>
            <a:lvl1pPr>
              <a:defRPr sz="1200">
                <a:solidFill>
                  <a:schemeClr val="accent2"/>
                </a:solidFill>
              </a:defRPr>
            </a:lvl1pPr>
          </a:lstStyle>
          <a:p>
            <a:endParaRPr lang="id-ID" dirty="0"/>
          </a:p>
        </p:txBody>
      </p:sp>
      <p:sp>
        <p:nvSpPr>
          <p:cNvPr id="8" name="Picture Placeholder 3"/>
          <p:cNvSpPr>
            <a:spLocks noGrp="1"/>
          </p:cNvSpPr>
          <p:nvPr>
            <p:ph type="pic" sz="quarter" idx="11"/>
          </p:nvPr>
        </p:nvSpPr>
        <p:spPr>
          <a:xfrm>
            <a:off x="2978898" y="2570959"/>
            <a:ext cx="1273385" cy="1274400"/>
          </a:xfrm>
          <a:prstGeom prst="rect">
            <a:avLst/>
          </a:prstGeom>
        </p:spPr>
        <p:txBody>
          <a:bodyPr>
            <a:normAutofit/>
          </a:bodyPr>
          <a:lstStyle>
            <a:lvl1pPr>
              <a:defRPr sz="1200">
                <a:solidFill>
                  <a:schemeClr val="accent2"/>
                </a:solidFill>
              </a:defRPr>
            </a:lvl1pPr>
          </a:lstStyle>
          <a:p>
            <a:endParaRPr lang="id-ID" dirty="0"/>
          </a:p>
        </p:txBody>
      </p:sp>
      <p:sp>
        <p:nvSpPr>
          <p:cNvPr id="9" name="Picture Placeholder 3"/>
          <p:cNvSpPr>
            <a:spLocks noGrp="1"/>
          </p:cNvSpPr>
          <p:nvPr>
            <p:ph type="pic" sz="quarter" idx="12"/>
          </p:nvPr>
        </p:nvSpPr>
        <p:spPr>
          <a:xfrm>
            <a:off x="4881589" y="2570959"/>
            <a:ext cx="1273385" cy="1274400"/>
          </a:xfrm>
          <a:prstGeom prst="rect">
            <a:avLst/>
          </a:prstGeom>
        </p:spPr>
        <p:txBody>
          <a:bodyPr>
            <a:normAutofit/>
          </a:bodyPr>
          <a:lstStyle>
            <a:lvl1pPr>
              <a:defRPr sz="1200">
                <a:solidFill>
                  <a:schemeClr val="accent2"/>
                </a:solidFill>
              </a:defRPr>
            </a:lvl1pPr>
          </a:lstStyle>
          <a:p>
            <a:endParaRPr lang="id-ID" dirty="0"/>
          </a:p>
        </p:txBody>
      </p:sp>
      <p:sp>
        <p:nvSpPr>
          <p:cNvPr id="10" name="Picture Placeholder 3"/>
          <p:cNvSpPr>
            <a:spLocks noGrp="1"/>
          </p:cNvSpPr>
          <p:nvPr>
            <p:ph type="pic" sz="quarter" idx="13"/>
          </p:nvPr>
        </p:nvSpPr>
        <p:spPr>
          <a:xfrm>
            <a:off x="6772856" y="2570959"/>
            <a:ext cx="1273385" cy="1274400"/>
          </a:xfrm>
          <a:prstGeom prst="rect">
            <a:avLst/>
          </a:prstGeom>
        </p:spPr>
        <p:txBody>
          <a:bodyPr>
            <a:normAutofit/>
          </a:bodyPr>
          <a:lstStyle>
            <a:lvl1pPr>
              <a:defRPr sz="1200">
                <a:solidFill>
                  <a:schemeClr val="accent2"/>
                </a:solidFill>
              </a:defRPr>
            </a:lvl1pPr>
          </a:lstStyle>
          <a:p>
            <a:endParaRPr lang="id-ID"/>
          </a:p>
        </p:txBody>
      </p:sp>
      <p:grpSp>
        <p:nvGrpSpPr>
          <p:cNvPr id="26" name="Group 25"/>
          <p:cNvGrpSpPr/>
          <p:nvPr userDrawn="1"/>
        </p:nvGrpSpPr>
        <p:grpSpPr>
          <a:xfrm>
            <a:off x="260564" y="6409324"/>
            <a:ext cx="168062" cy="221156"/>
            <a:chOff x="4328868" y="5502988"/>
            <a:chExt cx="500307" cy="493774"/>
          </a:xfrm>
        </p:grpSpPr>
        <p:sp>
          <p:nvSpPr>
            <p:cNvPr id="27" name="Freeform 26">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8" name="Freeform 27">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9" name="Group 28"/>
          <p:cNvGrpSpPr/>
          <p:nvPr userDrawn="1"/>
        </p:nvGrpSpPr>
        <p:grpSpPr>
          <a:xfrm flipH="1">
            <a:off x="700282" y="6409324"/>
            <a:ext cx="168062" cy="221156"/>
            <a:chOff x="4328868" y="5502988"/>
            <a:chExt cx="500307" cy="493774"/>
          </a:xfrm>
        </p:grpSpPr>
        <p:sp>
          <p:nvSpPr>
            <p:cNvPr id="30" name="Freeform 29">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31" name="Freeform 30">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32" name="Straight Connector 31"/>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8" name="Rectangle 17"/>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9" name="Rectangle 18"/>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0" name="TextBox 19"/>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1391772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61_Title Slide">
    <p:spTree>
      <p:nvGrpSpPr>
        <p:cNvPr id="1" name=""/>
        <p:cNvGrpSpPr/>
        <p:nvPr/>
      </p:nvGrpSpPr>
      <p:grpSpPr>
        <a:xfrm>
          <a:off x="0" y="0"/>
          <a:ext cx="0" cy="0"/>
          <a:chOff x="0" y="0"/>
          <a:chExt cx="0" cy="0"/>
        </a:xfrm>
      </p:grpSpPr>
      <p:sp>
        <p:nvSpPr>
          <p:cNvPr id="4" name="Picture Placeholder 3"/>
          <p:cNvSpPr>
            <a:spLocks noGrp="1"/>
          </p:cNvSpPr>
          <p:nvPr>
            <p:ph type="pic" sz="quarter" idx="10"/>
          </p:nvPr>
        </p:nvSpPr>
        <p:spPr>
          <a:xfrm>
            <a:off x="3707606" y="1778000"/>
            <a:ext cx="1771650" cy="2445905"/>
          </a:xfrm>
        </p:spPr>
        <p:txBody>
          <a:bodyPr>
            <a:normAutofit/>
          </a:bodyPr>
          <a:lstStyle>
            <a:lvl1pPr>
              <a:defRPr sz="1200">
                <a:solidFill>
                  <a:schemeClr val="accent2"/>
                </a:solidFill>
              </a:defRPr>
            </a:lvl1pPr>
          </a:lstStyle>
          <a:p>
            <a:endParaRPr lang="id-ID" dirty="0"/>
          </a:p>
        </p:txBody>
      </p:sp>
      <p:grpSp>
        <p:nvGrpSpPr>
          <p:cNvPr id="23" name="Group 22"/>
          <p:cNvGrpSpPr/>
          <p:nvPr userDrawn="1"/>
        </p:nvGrpSpPr>
        <p:grpSpPr>
          <a:xfrm>
            <a:off x="260564" y="6409324"/>
            <a:ext cx="168062" cy="221156"/>
            <a:chOff x="4328868" y="5502988"/>
            <a:chExt cx="500307" cy="493774"/>
          </a:xfrm>
        </p:grpSpPr>
        <p:sp>
          <p:nvSpPr>
            <p:cNvPr id="24" name="Freeform 23">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5" name="Freeform 24">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6" name="Group 25"/>
          <p:cNvGrpSpPr/>
          <p:nvPr userDrawn="1"/>
        </p:nvGrpSpPr>
        <p:grpSpPr>
          <a:xfrm flipH="1">
            <a:off x="700282" y="6409324"/>
            <a:ext cx="168062" cy="221156"/>
            <a:chOff x="4328868" y="5502988"/>
            <a:chExt cx="500307" cy="493774"/>
          </a:xfrm>
        </p:grpSpPr>
        <p:sp>
          <p:nvSpPr>
            <p:cNvPr id="27" name="Freeform 26">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8" name="Freeform 27">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29" name="Straight Connector 28"/>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4" name="Rectangle 13"/>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5" name="Rectangle 14"/>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6" name="TextBox 15"/>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23834019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62_Title Slide">
    <p:spTree>
      <p:nvGrpSpPr>
        <p:cNvPr id="1" name=""/>
        <p:cNvGrpSpPr/>
        <p:nvPr/>
      </p:nvGrpSpPr>
      <p:grpSpPr>
        <a:xfrm>
          <a:off x="0" y="0"/>
          <a:ext cx="0" cy="0"/>
          <a:chOff x="0" y="0"/>
          <a:chExt cx="0" cy="0"/>
        </a:xfrm>
      </p:grpSpPr>
      <p:sp>
        <p:nvSpPr>
          <p:cNvPr id="9" name="Picture Placeholder 3"/>
          <p:cNvSpPr>
            <a:spLocks noGrp="1"/>
          </p:cNvSpPr>
          <p:nvPr>
            <p:ph type="pic" sz="quarter" idx="12"/>
          </p:nvPr>
        </p:nvSpPr>
        <p:spPr>
          <a:xfrm>
            <a:off x="972080" y="1585511"/>
            <a:ext cx="1025128" cy="1026000"/>
          </a:xfrm>
          <a:prstGeom prst="ellipse">
            <a:avLst/>
          </a:prstGeom>
          <a:ln w="57150">
            <a:solidFill>
              <a:schemeClr val="accent2"/>
            </a:solidFill>
          </a:ln>
        </p:spPr>
        <p:txBody>
          <a:bodyPr>
            <a:normAutofit/>
          </a:bodyPr>
          <a:lstStyle>
            <a:lvl1pPr>
              <a:defRPr sz="1050">
                <a:solidFill>
                  <a:schemeClr val="accent5"/>
                </a:solidFill>
              </a:defRPr>
            </a:lvl1pPr>
          </a:lstStyle>
          <a:p>
            <a:endParaRPr lang="id-ID" dirty="0"/>
          </a:p>
        </p:txBody>
      </p:sp>
      <p:sp>
        <p:nvSpPr>
          <p:cNvPr id="10" name="Picture Placeholder 3"/>
          <p:cNvSpPr>
            <a:spLocks noGrp="1"/>
          </p:cNvSpPr>
          <p:nvPr>
            <p:ph type="pic" sz="quarter" idx="13"/>
          </p:nvPr>
        </p:nvSpPr>
        <p:spPr>
          <a:xfrm>
            <a:off x="7146793" y="2565225"/>
            <a:ext cx="1025128" cy="1026000"/>
          </a:xfrm>
          <a:prstGeom prst="ellipse">
            <a:avLst/>
          </a:prstGeom>
          <a:ln w="57150">
            <a:solidFill>
              <a:schemeClr val="accent3"/>
            </a:solidFill>
          </a:ln>
        </p:spPr>
        <p:txBody>
          <a:bodyPr>
            <a:normAutofit/>
          </a:bodyPr>
          <a:lstStyle>
            <a:lvl1pPr>
              <a:defRPr sz="1050">
                <a:solidFill>
                  <a:schemeClr val="accent2"/>
                </a:solidFill>
              </a:defRPr>
            </a:lvl1pPr>
          </a:lstStyle>
          <a:p>
            <a:endParaRPr lang="id-ID" dirty="0"/>
          </a:p>
        </p:txBody>
      </p:sp>
      <p:grpSp>
        <p:nvGrpSpPr>
          <p:cNvPr id="24" name="Group 23"/>
          <p:cNvGrpSpPr/>
          <p:nvPr userDrawn="1"/>
        </p:nvGrpSpPr>
        <p:grpSpPr>
          <a:xfrm>
            <a:off x="260564" y="6409324"/>
            <a:ext cx="168062" cy="221156"/>
            <a:chOff x="4328868" y="5502988"/>
            <a:chExt cx="500307" cy="493774"/>
          </a:xfrm>
        </p:grpSpPr>
        <p:sp>
          <p:nvSpPr>
            <p:cNvPr id="25" name="Freeform 24">
              <a:hlinkClick r:id="" action="ppaction://hlinkshowjump?jump=previousslide"/>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6" name="Freeform 25">
              <a:hlinkClick r:id="" action="ppaction://hlinkshowjump?jump=previous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27" name="Group 26"/>
          <p:cNvGrpSpPr/>
          <p:nvPr userDrawn="1"/>
        </p:nvGrpSpPr>
        <p:grpSpPr>
          <a:xfrm flipH="1">
            <a:off x="700282" y="6409324"/>
            <a:ext cx="168062" cy="221156"/>
            <a:chOff x="4328868" y="5502988"/>
            <a:chExt cx="500307" cy="493774"/>
          </a:xfrm>
        </p:grpSpPr>
        <p:sp>
          <p:nvSpPr>
            <p:cNvPr id="28" name="Freeform 27">
              <a:hlinkClick r:id="" action="ppaction://hlinkshowjump?jump=nextslide"/>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29" name="Freeform 28">
              <a:hlinkClick r:id="" action="ppaction://hlinkshowjump?jump=nextslide"/>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30" name="Straight Connector 29"/>
          <p:cNvCxnSpPr/>
          <p:nvPr userDrawn="1"/>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7" name="Rectangle 16"/>
          <p:cNvSpPr/>
          <p:nvPr userDrawn="1"/>
        </p:nvSpPr>
        <p:spPr>
          <a:xfrm>
            <a:off x="8646737" y="273543"/>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8" name="Rectangle 17"/>
          <p:cNvSpPr/>
          <p:nvPr userDrawn="1"/>
        </p:nvSpPr>
        <p:spPr>
          <a:xfrm>
            <a:off x="8646737" y="573424"/>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19" name="TextBox 18"/>
          <p:cNvSpPr txBox="1"/>
          <p:nvPr userDrawn="1"/>
        </p:nvSpPr>
        <p:spPr>
          <a:xfrm>
            <a:off x="8647472" y="305131"/>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‹N°›</a:t>
            </a:fld>
            <a:endParaRPr lang="id-ID" sz="1050" dirty="0">
              <a:solidFill>
                <a:schemeClr val="bg1"/>
              </a:solidFill>
            </a:endParaRPr>
          </a:p>
        </p:txBody>
      </p:sp>
    </p:spTree>
    <p:extLst>
      <p:ext uri="{BB962C8B-B14F-4D97-AF65-F5344CB8AC3E}">
        <p14:creationId xmlns:p14="http://schemas.microsoft.com/office/powerpoint/2010/main" val="21410532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73FBC63-C649-42C3-9C85-0F873F8F0B35}" type="datetimeFigureOut">
              <a:rPr lang="id-ID" smtClean="0"/>
              <a:t>08/06/2026</a:t>
            </a:fld>
            <a:endParaRPr lang="id-ID"/>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d-ID"/>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176DFD3-2AF0-4B06-81C8-CF1C6F54D29C}" type="slidenum">
              <a:rPr lang="id-ID" smtClean="0"/>
              <a:t>‹N°›</a:t>
            </a:fld>
            <a:endParaRPr lang="id-ID"/>
          </a:p>
        </p:txBody>
      </p:sp>
    </p:spTree>
    <p:extLst>
      <p:ext uri="{BB962C8B-B14F-4D97-AF65-F5344CB8AC3E}">
        <p14:creationId xmlns:p14="http://schemas.microsoft.com/office/powerpoint/2010/main" val="2883610756"/>
      </p:ext>
    </p:extLst>
  </p:cSld>
  <p:clrMap bg1="lt1" tx1="dk1" bg2="lt2" tx2="dk2" accent1="accent1" accent2="accent2" accent3="accent3" accent4="accent4" accent5="accent5" accent6="accent6" hlink="hlink" folHlink="folHlink"/>
  <p:sldLayoutIdLst>
    <p:sldLayoutId id="2147483682" r:id="rId1"/>
    <p:sldLayoutId id="2147483711" r:id="rId2"/>
    <p:sldLayoutId id="2147483742" r:id="rId3"/>
    <p:sldLayoutId id="2147483653" r:id="rId4"/>
    <p:sldLayoutId id="2147483657" r:id="rId5"/>
    <p:sldLayoutId id="2147483658" r:id="rId6"/>
    <p:sldLayoutId id="2147483669"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p:cNvGrpSpPr/>
        <p:nvPr/>
      </p:nvGrpSpPr>
      <p:grpSpPr>
        <a:xfrm>
          <a:off x="0" y="0"/>
          <a:ext cx="0" cy="0"/>
          <a:chOff x="0" y="0"/>
          <a:chExt cx="0" cy="0"/>
        </a:xfrm>
      </p:grpSpPr>
      <p:sp>
        <p:nvSpPr>
          <p:cNvPr id="23" name="TextBox 22"/>
          <p:cNvSpPr txBox="1"/>
          <p:nvPr/>
        </p:nvSpPr>
        <p:spPr>
          <a:xfrm>
            <a:off x="0" y="1903098"/>
            <a:ext cx="9144000" cy="600164"/>
          </a:xfrm>
          <a:prstGeom prst="rect">
            <a:avLst/>
          </a:prstGeom>
          <a:noFill/>
        </p:spPr>
        <p:txBody>
          <a:bodyPr wrap="square" rtlCol="0">
            <a:spAutoFit/>
          </a:bodyPr>
          <a:lstStyle/>
          <a:p>
            <a:pPr algn="ctr"/>
            <a:r>
              <a:rPr lang="fr-FR" sz="3300" dirty="0">
                <a:solidFill>
                  <a:schemeClr val="bg1"/>
                </a:solidFill>
                <a:latin typeface="+mj-lt"/>
              </a:rPr>
              <a:t>Technologies et usages mobiles</a:t>
            </a:r>
            <a:endParaRPr lang="id-ID" sz="3300" dirty="0">
              <a:solidFill>
                <a:schemeClr val="bg1"/>
              </a:solidFill>
              <a:latin typeface="+mj-lt"/>
            </a:endParaRPr>
          </a:p>
        </p:txBody>
      </p:sp>
      <p:sp>
        <p:nvSpPr>
          <p:cNvPr id="26" name="TextBox 25"/>
          <p:cNvSpPr txBox="1"/>
          <p:nvPr/>
        </p:nvSpPr>
        <p:spPr>
          <a:xfrm>
            <a:off x="0" y="3417382"/>
            <a:ext cx="9143999" cy="830997"/>
          </a:xfrm>
          <a:prstGeom prst="rect">
            <a:avLst/>
          </a:prstGeom>
          <a:noFill/>
        </p:spPr>
        <p:txBody>
          <a:bodyPr wrap="square" rtlCol="0">
            <a:spAutoFit/>
          </a:bodyPr>
          <a:lstStyle/>
          <a:p>
            <a:pPr algn="ctr"/>
            <a:r>
              <a:rPr lang="fr-FR" sz="1600" i="1" dirty="0">
                <a:solidFill>
                  <a:schemeClr val="bg1"/>
                </a:solidFill>
              </a:rPr>
              <a:t>Développeur Full Stack, graphiste et chef de projet digital</a:t>
            </a:r>
            <a:r>
              <a:rPr lang="fr-FR" sz="1600" dirty="0">
                <a:solidFill>
                  <a:schemeClr val="bg1">
                    <a:lumMod val="65000"/>
                  </a:schemeClr>
                </a:solidFill>
              </a:rPr>
              <a:t> /</a:t>
            </a:r>
            <a:r>
              <a:rPr lang="id-ID" sz="1600" dirty="0">
                <a:solidFill>
                  <a:schemeClr val="bg1">
                    <a:lumMod val="65000"/>
                  </a:schemeClr>
                </a:solidFill>
              </a:rPr>
              <a:t> </a:t>
            </a:r>
            <a:r>
              <a:rPr lang="fr-FR" sz="1600" dirty="0">
                <a:solidFill>
                  <a:schemeClr val="accent2"/>
                </a:solidFill>
              </a:rPr>
              <a:t>PAST à l’Université Montpellier 3</a:t>
            </a:r>
            <a:br>
              <a:rPr lang="fr-FR" sz="1600" dirty="0">
                <a:solidFill>
                  <a:schemeClr val="accent2"/>
                </a:solidFill>
              </a:rPr>
            </a:br>
            <a:br>
              <a:rPr lang="fr-FR" sz="1600" dirty="0">
                <a:solidFill>
                  <a:schemeClr val="accent2"/>
                </a:solidFill>
              </a:rPr>
            </a:br>
            <a:r>
              <a:rPr lang="fr-FR" sz="1600" dirty="0" err="1">
                <a:solidFill>
                  <a:schemeClr val="bg1"/>
                </a:solidFill>
              </a:rPr>
              <a:t>raphael.giovannetti</a:t>
            </a:r>
            <a:r>
              <a:rPr lang="id-ID" sz="1600" dirty="0">
                <a:solidFill>
                  <a:schemeClr val="bg1"/>
                </a:solidFill>
              </a:rPr>
              <a:t>@</a:t>
            </a:r>
            <a:r>
              <a:rPr lang="fr-FR" sz="1600" dirty="0">
                <a:solidFill>
                  <a:schemeClr val="bg1"/>
                </a:solidFill>
              </a:rPr>
              <a:t>umpv.fr</a:t>
            </a:r>
            <a:endParaRPr lang="id-ID" sz="1600" dirty="0">
              <a:solidFill>
                <a:schemeClr val="bg1"/>
              </a:solidFill>
            </a:endParaRPr>
          </a:p>
        </p:txBody>
      </p:sp>
      <p:sp>
        <p:nvSpPr>
          <p:cNvPr id="70" name="TextBox 69"/>
          <p:cNvSpPr txBox="1"/>
          <p:nvPr/>
        </p:nvSpPr>
        <p:spPr>
          <a:xfrm>
            <a:off x="0" y="1534244"/>
            <a:ext cx="9143999" cy="415498"/>
          </a:xfrm>
          <a:prstGeom prst="rect">
            <a:avLst/>
          </a:prstGeom>
          <a:noFill/>
        </p:spPr>
        <p:txBody>
          <a:bodyPr wrap="square" rtlCol="0">
            <a:spAutoFit/>
          </a:bodyPr>
          <a:lstStyle/>
          <a:p>
            <a:pPr algn="ctr"/>
            <a:r>
              <a:rPr lang="fr-FR" sz="2100" dirty="0">
                <a:solidFill>
                  <a:schemeClr val="bg1"/>
                </a:solidFill>
              </a:rPr>
              <a:t>W413ICN5</a:t>
            </a:r>
            <a:endParaRPr lang="id-ID" sz="2100" dirty="0">
              <a:solidFill>
                <a:schemeClr val="bg1"/>
              </a:solidFill>
            </a:endParaRPr>
          </a:p>
        </p:txBody>
      </p:sp>
      <p:cxnSp>
        <p:nvCxnSpPr>
          <p:cNvPr id="75" name="Straight Connector 74"/>
          <p:cNvCxnSpPr/>
          <p:nvPr/>
        </p:nvCxnSpPr>
        <p:spPr>
          <a:xfrm>
            <a:off x="3862313" y="2569255"/>
            <a:ext cx="1532047" cy="0"/>
          </a:xfrm>
          <a:prstGeom prst="line">
            <a:avLst/>
          </a:prstGeom>
          <a:ln w="158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 name="TextBox 3"/>
          <p:cNvSpPr txBox="1"/>
          <p:nvPr/>
        </p:nvSpPr>
        <p:spPr>
          <a:xfrm>
            <a:off x="1" y="2795593"/>
            <a:ext cx="9144000" cy="400110"/>
          </a:xfrm>
          <a:prstGeom prst="rect">
            <a:avLst/>
          </a:prstGeom>
          <a:noFill/>
        </p:spPr>
        <p:txBody>
          <a:bodyPr wrap="square" rtlCol="0">
            <a:spAutoFit/>
          </a:bodyPr>
          <a:lstStyle/>
          <a:p>
            <a:pPr algn="ctr"/>
            <a:r>
              <a:rPr lang="fr-FR" sz="2000" b="1" dirty="0">
                <a:solidFill>
                  <a:schemeClr val="accent2"/>
                </a:solidFill>
              </a:rPr>
              <a:t>Raphaël Giovannetti</a:t>
            </a:r>
            <a:endParaRPr lang="id-ID" sz="2000" b="1" dirty="0">
              <a:solidFill>
                <a:schemeClr val="accent2"/>
              </a:solidFill>
            </a:endParaRPr>
          </a:p>
        </p:txBody>
      </p:sp>
      <p:grpSp>
        <p:nvGrpSpPr>
          <p:cNvPr id="5" name="Group 52">
            <a:extLst>
              <a:ext uri="{FF2B5EF4-FFF2-40B4-BE49-F238E27FC236}">
                <a16:creationId xmlns:a16="http://schemas.microsoft.com/office/drawing/2014/main" id="{2B436909-3321-7911-D926-3D7173CEEE58}"/>
              </a:ext>
            </a:extLst>
          </p:cNvPr>
          <p:cNvGrpSpPr/>
          <p:nvPr/>
        </p:nvGrpSpPr>
        <p:grpSpPr>
          <a:xfrm>
            <a:off x="-347430" y="5306307"/>
            <a:ext cx="2556027" cy="2483570"/>
            <a:chOff x="3690938" y="436563"/>
            <a:chExt cx="5264150" cy="5114925"/>
          </a:xfrm>
        </p:grpSpPr>
        <p:sp>
          <p:nvSpPr>
            <p:cNvPr id="6" name="Freeform 53">
              <a:extLst>
                <a:ext uri="{FF2B5EF4-FFF2-40B4-BE49-F238E27FC236}">
                  <a16:creationId xmlns:a16="http://schemas.microsoft.com/office/drawing/2014/main" id="{D164C3B6-2F14-474D-E5AE-B2B9C0088380}"/>
                </a:ext>
              </a:extLst>
            </p:cNvPr>
            <p:cNvSpPr>
              <a:spLocks noEditPoints="1"/>
            </p:cNvSpPr>
            <p:nvPr/>
          </p:nvSpPr>
          <p:spPr bwMode="auto">
            <a:xfrm>
              <a:off x="3690938" y="436563"/>
              <a:ext cx="5264150" cy="5114925"/>
            </a:xfrm>
            <a:custGeom>
              <a:avLst/>
              <a:gdLst>
                <a:gd name="T0" fmla="*/ 2355 w 2519"/>
                <a:gd name="T1" fmla="*/ 1508 h 2448"/>
                <a:gd name="T2" fmla="*/ 2189 w 2519"/>
                <a:gd name="T3" fmla="*/ 1879 h 2448"/>
                <a:gd name="T4" fmla="*/ 2175 w 2519"/>
                <a:gd name="T5" fmla="*/ 1942 h 2448"/>
                <a:gd name="T6" fmla="*/ 2012 w 2519"/>
                <a:gd name="T7" fmla="*/ 2110 h 2448"/>
                <a:gd name="T8" fmla="*/ 1952 w 2519"/>
                <a:gd name="T9" fmla="*/ 2246 h 2448"/>
                <a:gd name="T10" fmla="*/ 1892 w 2519"/>
                <a:gd name="T11" fmla="*/ 2214 h 2448"/>
                <a:gd name="T12" fmla="*/ 1571 w 2519"/>
                <a:gd name="T13" fmla="*/ 2367 h 2448"/>
                <a:gd name="T14" fmla="*/ 1499 w 2519"/>
                <a:gd name="T15" fmla="*/ 2401 h 2448"/>
                <a:gd name="T16" fmla="*/ 1365 w 2519"/>
                <a:gd name="T17" fmla="*/ 2378 h 2448"/>
                <a:gd name="T18" fmla="*/ 856 w 2519"/>
                <a:gd name="T19" fmla="*/ 2171 h 2448"/>
                <a:gd name="T20" fmla="*/ 337 w 2519"/>
                <a:gd name="T21" fmla="*/ 775 h 2448"/>
                <a:gd name="T22" fmla="*/ 1155 w 2519"/>
                <a:gd name="T23" fmla="*/ 132 h 2448"/>
                <a:gd name="T24" fmla="*/ 1223 w 2519"/>
                <a:gd name="T25" fmla="*/ 75 h 2448"/>
                <a:gd name="T26" fmla="*/ 1380 w 2519"/>
                <a:gd name="T27" fmla="*/ 119 h 2448"/>
                <a:gd name="T28" fmla="*/ 1517 w 2519"/>
                <a:gd name="T29" fmla="*/ 98 h 2448"/>
                <a:gd name="T30" fmla="*/ 1927 w 2519"/>
                <a:gd name="T31" fmla="*/ 444 h 2448"/>
                <a:gd name="T32" fmla="*/ 2125 w 2519"/>
                <a:gd name="T33" fmla="*/ 591 h 2448"/>
                <a:gd name="T34" fmla="*/ 2125 w 2519"/>
                <a:gd name="T35" fmla="*/ 591 h 2448"/>
                <a:gd name="T36" fmla="*/ 1690 w 2519"/>
                <a:gd name="T37" fmla="*/ 393 h 2448"/>
                <a:gd name="T38" fmla="*/ 195 w 2519"/>
                <a:gd name="T39" fmla="*/ 1086 h 2448"/>
                <a:gd name="T40" fmla="*/ 163 w 2519"/>
                <a:gd name="T41" fmla="*/ 1009 h 2448"/>
                <a:gd name="T42" fmla="*/ 201 w 2519"/>
                <a:gd name="T43" fmla="*/ 764 h 2448"/>
                <a:gd name="T44" fmla="*/ 337 w 2519"/>
                <a:gd name="T45" fmla="*/ 775 h 2448"/>
                <a:gd name="T46" fmla="*/ 1384 w 2519"/>
                <a:gd name="T47" fmla="*/ 66 h 2448"/>
                <a:gd name="T48" fmla="*/ 1147 w 2519"/>
                <a:gd name="T49" fmla="*/ 0 h 2448"/>
                <a:gd name="T50" fmla="*/ 1064 w 2519"/>
                <a:gd name="T51" fmla="*/ 79 h 2448"/>
                <a:gd name="T52" fmla="*/ 141 w 2519"/>
                <a:gd name="T53" fmla="*/ 925 h 2448"/>
                <a:gd name="T54" fmla="*/ 83 w 2519"/>
                <a:gd name="T55" fmla="*/ 1247 h 2448"/>
                <a:gd name="T56" fmla="*/ 1468 w 2519"/>
                <a:gd name="T57" fmla="*/ 2434 h 2448"/>
                <a:gd name="T58" fmla="*/ 1476 w 2519"/>
                <a:gd name="T59" fmla="*/ 2447 h 2448"/>
                <a:gd name="T60" fmla="*/ 1604 w 2519"/>
                <a:gd name="T61" fmla="*/ 2447 h 2448"/>
                <a:gd name="T62" fmla="*/ 1599 w 2519"/>
                <a:gd name="T63" fmla="*/ 2406 h 2448"/>
                <a:gd name="T64" fmla="*/ 1941 w 2519"/>
                <a:gd name="T65" fmla="*/ 2315 h 2448"/>
                <a:gd name="T66" fmla="*/ 2028 w 2519"/>
                <a:gd name="T67" fmla="*/ 2212 h 2448"/>
                <a:gd name="T68" fmla="*/ 2102 w 2519"/>
                <a:gd name="T69" fmla="*/ 2227 h 2448"/>
                <a:gd name="T70" fmla="*/ 2154 w 2519"/>
                <a:gd name="T71" fmla="*/ 2075 h 2448"/>
                <a:gd name="T72" fmla="*/ 2198 w 2519"/>
                <a:gd name="T73" fmla="*/ 2030 h 2448"/>
                <a:gd name="T74" fmla="*/ 2252 w 2519"/>
                <a:gd name="T75" fmla="*/ 1939 h 2448"/>
                <a:gd name="T76" fmla="*/ 2274 w 2519"/>
                <a:gd name="T77" fmla="*/ 1943 h 2448"/>
                <a:gd name="T78" fmla="*/ 2480 w 2519"/>
                <a:gd name="T79" fmla="*/ 1372 h 2448"/>
                <a:gd name="T80" fmla="*/ 2465 w 2519"/>
                <a:gd name="T81" fmla="*/ 883 h 2448"/>
                <a:gd name="T82" fmla="*/ 1600 w 2519"/>
                <a:gd name="T83" fmla="*/ 96 h 2448"/>
                <a:gd name="T84" fmla="*/ 1553 w 2519"/>
                <a:gd name="T85" fmla="*/ 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19" h="2448">
                  <a:moveTo>
                    <a:pt x="2355" y="1508"/>
                  </a:moveTo>
                  <a:cubicBezTo>
                    <a:pt x="2355" y="1508"/>
                    <a:pt x="2355" y="1508"/>
                    <a:pt x="2355" y="1508"/>
                  </a:cubicBezTo>
                  <a:cubicBezTo>
                    <a:pt x="2355" y="1508"/>
                    <a:pt x="2355" y="1508"/>
                    <a:pt x="2355" y="1508"/>
                  </a:cubicBezTo>
                  <a:cubicBezTo>
                    <a:pt x="2306" y="1653"/>
                    <a:pt x="2250" y="1775"/>
                    <a:pt x="2189" y="1879"/>
                  </a:cubicBezTo>
                  <a:cubicBezTo>
                    <a:pt x="2192" y="1882"/>
                    <a:pt x="2194" y="1884"/>
                    <a:pt x="2196" y="1887"/>
                  </a:cubicBezTo>
                  <a:cubicBezTo>
                    <a:pt x="2207" y="1908"/>
                    <a:pt x="2188" y="1927"/>
                    <a:pt x="2175" y="1942"/>
                  </a:cubicBezTo>
                  <a:cubicBezTo>
                    <a:pt x="2155" y="1964"/>
                    <a:pt x="2132" y="1984"/>
                    <a:pt x="2108" y="2000"/>
                  </a:cubicBezTo>
                  <a:cubicBezTo>
                    <a:pt x="2077" y="2040"/>
                    <a:pt x="2045" y="2077"/>
                    <a:pt x="2012" y="2110"/>
                  </a:cubicBezTo>
                  <a:cubicBezTo>
                    <a:pt x="2018" y="2127"/>
                    <a:pt x="2022" y="2147"/>
                    <a:pt x="2023" y="2159"/>
                  </a:cubicBezTo>
                  <a:cubicBezTo>
                    <a:pt x="2003" y="2188"/>
                    <a:pt x="1975" y="2216"/>
                    <a:pt x="1952" y="2246"/>
                  </a:cubicBezTo>
                  <a:cubicBezTo>
                    <a:pt x="1950" y="2246"/>
                    <a:pt x="1948" y="2247"/>
                    <a:pt x="1946" y="2247"/>
                  </a:cubicBezTo>
                  <a:cubicBezTo>
                    <a:pt x="1927" y="2247"/>
                    <a:pt x="1909" y="2229"/>
                    <a:pt x="1892" y="2214"/>
                  </a:cubicBezTo>
                  <a:cubicBezTo>
                    <a:pt x="1791" y="2286"/>
                    <a:pt x="1685" y="2330"/>
                    <a:pt x="1579" y="2354"/>
                  </a:cubicBezTo>
                  <a:cubicBezTo>
                    <a:pt x="1578" y="2359"/>
                    <a:pt x="1575" y="2363"/>
                    <a:pt x="1571" y="2367"/>
                  </a:cubicBezTo>
                  <a:cubicBezTo>
                    <a:pt x="1554" y="2383"/>
                    <a:pt x="1531" y="2401"/>
                    <a:pt x="1507" y="2401"/>
                  </a:cubicBezTo>
                  <a:cubicBezTo>
                    <a:pt x="1504" y="2401"/>
                    <a:pt x="1502" y="2401"/>
                    <a:pt x="1499" y="2401"/>
                  </a:cubicBezTo>
                  <a:cubicBezTo>
                    <a:pt x="1485" y="2395"/>
                    <a:pt x="1475" y="2383"/>
                    <a:pt x="1464" y="2373"/>
                  </a:cubicBezTo>
                  <a:cubicBezTo>
                    <a:pt x="1431" y="2376"/>
                    <a:pt x="1397" y="2378"/>
                    <a:pt x="1365" y="2378"/>
                  </a:cubicBezTo>
                  <a:cubicBezTo>
                    <a:pt x="957" y="2378"/>
                    <a:pt x="601" y="2145"/>
                    <a:pt x="601" y="2145"/>
                  </a:cubicBezTo>
                  <a:cubicBezTo>
                    <a:pt x="690" y="2163"/>
                    <a:pt x="775" y="2171"/>
                    <a:pt x="856" y="2171"/>
                  </a:cubicBezTo>
                  <a:cubicBezTo>
                    <a:pt x="1389" y="2171"/>
                    <a:pt x="1784" y="1817"/>
                    <a:pt x="2355" y="1508"/>
                  </a:cubicBezTo>
                  <a:moveTo>
                    <a:pt x="337" y="775"/>
                  </a:moveTo>
                  <a:cubicBezTo>
                    <a:pt x="448" y="577"/>
                    <a:pt x="616" y="355"/>
                    <a:pt x="860" y="216"/>
                  </a:cubicBezTo>
                  <a:cubicBezTo>
                    <a:pt x="956" y="161"/>
                    <a:pt x="1056" y="136"/>
                    <a:pt x="1155" y="132"/>
                  </a:cubicBezTo>
                  <a:cubicBezTo>
                    <a:pt x="1177" y="110"/>
                    <a:pt x="1192" y="76"/>
                    <a:pt x="1222" y="75"/>
                  </a:cubicBezTo>
                  <a:cubicBezTo>
                    <a:pt x="1222" y="75"/>
                    <a:pt x="1223" y="75"/>
                    <a:pt x="1223" y="75"/>
                  </a:cubicBezTo>
                  <a:cubicBezTo>
                    <a:pt x="1228" y="75"/>
                    <a:pt x="1234" y="76"/>
                    <a:pt x="1239" y="78"/>
                  </a:cubicBezTo>
                  <a:cubicBezTo>
                    <a:pt x="1287" y="90"/>
                    <a:pt x="1331" y="119"/>
                    <a:pt x="1380" y="119"/>
                  </a:cubicBezTo>
                  <a:cubicBezTo>
                    <a:pt x="1387" y="119"/>
                    <a:pt x="1393" y="119"/>
                    <a:pt x="1400" y="117"/>
                  </a:cubicBezTo>
                  <a:cubicBezTo>
                    <a:pt x="1439" y="115"/>
                    <a:pt x="1480" y="116"/>
                    <a:pt x="1517" y="98"/>
                  </a:cubicBezTo>
                  <a:cubicBezTo>
                    <a:pt x="1553" y="117"/>
                    <a:pt x="1536" y="169"/>
                    <a:pt x="1532" y="201"/>
                  </a:cubicBezTo>
                  <a:cubicBezTo>
                    <a:pt x="1629" y="239"/>
                    <a:pt x="1789" y="345"/>
                    <a:pt x="1927" y="444"/>
                  </a:cubicBezTo>
                  <a:cubicBezTo>
                    <a:pt x="1953" y="457"/>
                    <a:pt x="1979" y="473"/>
                    <a:pt x="2002" y="492"/>
                  </a:cubicBezTo>
                  <a:cubicBezTo>
                    <a:pt x="2055" y="534"/>
                    <a:pt x="2095" y="567"/>
                    <a:pt x="2125" y="591"/>
                  </a:cubicBezTo>
                  <a:cubicBezTo>
                    <a:pt x="2169" y="625"/>
                    <a:pt x="2197" y="646"/>
                    <a:pt x="2196" y="646"/>
                  </a:cubicBezTo>
                  <a:cubicBezTo>
                    <a:pt x="2196" y="646"/>
                    <a:pt x="2174" y="630"/>
                    <a:pt x="2125" y="591"/>
                  </a:cubicBezTo>
                  <a:cubicBezTo>
                    <a:pt x="2076" y="553"/>
                    <a:pt x="2005" y="499"/>
                    <a:pt x="1927" y="444"/>
                  </a:cubicBezTo>
                  <a:cubicBezTo>
                    <a:pt x="1856" y="408"/>
                    <a:pt x="1776" y="393"/>
                    <a:pt x="1690" y="393"/>
                  </a:cubicBezTo>
                  <a:cubicBezTo>
                    <a:pt x="1074" y="393"/>
                    <a:pt x="159" y="1197"/>
                    <a:pt x="159" y="1197"/>
                  </a:cubicBezTo>
                  <a:cubicBezTo>
                    <a:pt x="159" y="1197"/>
                    <a:pt x="170" y="1155"/>
                    <a:pt x="195" y="1086"/>
                  </a:cubicBezTo>
                  <a:cubicBezTo>
                    <a:pt x="191" y="1085"/>
                    <a:pt x="186" y="1084"/>
                    <a:pt x="181" y="1083"/>
                  </a:cubicBezTo>
                  <a:cubicBezTo>
                    <a:pt x="135" y="1082"/>
                    <a:pt x="122" y="1031"/>
                    <a:pt x="163" y="1009"/>
                  </a:cubicBezTo>
                  <a:cubicBezTo>
                    <a:pt x="202" y="973"/>
                    <a:pt x="214" y="913"/>
                    <a:pt x="191" y="865"/>
                  </a:cubicBezTo>
                  <a:cubicBezTo>
                    <a:pt x="171" y="834"/>
                    <a:pt x="150" y="778"/>
                    <a:pt x="201" y="764"/>
                  </a:cubicBezTo>
                  <a:cubicBezTo>
                    <a:pt x="203" y="764"/>
                    <a:pt x="206" y="764"/>
                    <a:pt x="209" y="764"/>
                  </a:cubicBezTo>
                  <a:cubicBezTo>
                    <a:pt x="251" y="764"/>
                    <a:pt x="294" y="774"/>
                    <a:pt x="337" y="775"/>
                  </a:cubicBezTo>
                  <a:moveTo>
                    <a:pt x="1553" y="0"/>
                  </a:moveTo>
                  <a:cubicBezTo>
                    <a:pt x="1533" y="0"/>
                    <a:pt x="1484" y="66"/>
                    <a:pt x="1384" y="66"/>
                  </a:cubicBezTo>
                  <a:cubicBezTo>
                    <a:pt x="1384" y="66"/>
                    <a:pt x="1384" y="66"/>
                    <a:pt x="1384" y="66"/>
                  </a:cubicBezTo>
                  <a:cubicBezTo>
                    <a:pt x="1284" y="66"/>
                    <a:pt x="1192" y="0"/>
                    <a:pt x="1147" y="0"/>
                  </a:cubicBezTo>
                  <a:cubicBezTo>
                    <a:pt x="1130" y="0"/>
                    <a:pt x="1120" y="10"/>
                    <a:pt x="1120" y="39"/>
                  </a:cubicBezTo>
                  <a:cubicBezTo>
                    <a:pt x="1120" y="57"/>
                    <a:pt x="1057" y="63"/>
                    <a:pt x="1064" y="79"/>
                  </a:cubicBezTo>
                  <a:cubicBezTo>
                    <a:pt x="685" y="142"/>
                    <a:pt x="390" y="363"/>
                    <a:pt x="219" y="692"/>
                  </a:cubicBezTo>
                  <a:cubicBezTo>
                    <a:pt x="63" y="708"/>
                    <a:pt x="141" y="799"/>
                    <a:pt x="141" y="925"/>
                  </a:cubicBezTo>
                  <a:cubicBezTo>
                    <a:pt x="141" y="1012"/>
                    <a:pt x="0" y="1100"/>
                    <a:pt x="88" y="1144"/>
                  </a:cubicBezTo>
                  <a:cubicBezTo>
                    <a:pt x="85" y="1178"/>
                    <a:pt x="83" y="1212"/>
                    <a:pt x="83" y="1247"/>
                  </a:cubicBezTo>
                  <a:cubicBezTo>
                    <a:pt x="83" y="1910"/>
                    <a:pt x="622" y="2448"/>
                    <a:pt x="1285" y="2448"/>
                  </a:cubicBezTo>
                  <a:cubicBezTo>
                    <a:pt x="1347" y="2448"/>
                    <a:pt x="1408" y="2443"/>
                    <a:pt x="1468" y="2434"/>
                  </a:cubicBezTo>
                  <a:cubicBezTo>
                    <a:pt x="1468" y="2434"/>
                    <a:pt x="1468" y="2435"/>
                    <a:pt x="1468" y="2436"/>
                  </a:cubicBezTo>
                  <a:cubicBezTo>
                    <a:pt x="1468" y="2444"/>
                    <a:pt x="1471" y="2447"/>
                    <a:pt x="1476" y="2447"/>
                  </a:cubicBezTo>
                  <a:cubicBezTo>
                    <a:pt x="1491" y="2447"/>
                    <a:pt x="1526" y="2415"/>
                    <a:pt x="1555" y="2415"/>
                  </a:cubicBezTo>
                  <a:cubicBezTo>
                    <a:pt x="1584" y="2415"/>
                    <a:pt x="1599" y="2447"/>
                    <a:pt x="1604" y="2447"/>
                  </a:cubicBezTo>
                  <a:cubicBezTo>
                    <a:pt x="1606" y="2447"/>
                    <a:pt x="1606" y="2444"/>
                    <a:pt x="1606" y="2436"/>
                  </a:cubicBezTo>
                  <a:cubicBezTo>
                    <a:pt x="1606" y="2425"/>
                    <a:pt x="1604" y="2415"/>
                    <a:pt x="1599" y="2406"/>
                  </a:cubicBezTo>
                  <a:cubicBezTo>
                    <a:pt x="1698" y="2380"/>
                    <a:pt x="1771" y="2347"/>
                    <a:pt x="1858" y="2297"/>
                  </a:cubicBezTo>
                  <a:cubicBezTo>
                    <a:pt x="1901" y="2309"/>
                    <a:pt x="1924" y="2315"/>
                    <a:pt x="1941" y="2315"/>
                  </a:cubicBezTo>
                  <a:cubicBezTo>
                    <a:pt x="1957" y="2315"/>
                    <a:pt x="1967" y="2310"/>
                    <a:pt x="1982" y="2300"/>
                  </a:cubicBezTo>
                  <a:cubicBezTo>
                    <a:pt x="2040" y="2261"/>
                    <a:pt x="1985" y="2212"/>
                    <a:pt x="2028" y="2212"/>
                  </a:cubicBezTo>
                  <a:cubicBezTo>
                    <a:pt x="2040" y="2212"/>
                    <a:pt x="2060" y="2216"/>
                    <a:pt x="2093" y="2225"/>
                  </a:cubicBezTo>
                  <a:cubicBezTo>
                    <a:pt x="2097" y="2227"/>
                    <a:pt x="2100" y="2227"/>
                    <a:pt x="2102" y="2227"/>
                  </a:cubicBezTo>
                  <a:cubicBezTo>
                    <a:pt x="2121" y="2227"/>
                    <a:pt x="2078" y="2189"/>
                    <a:pt x="2054" y="2169"/>
                  </a:cubicBezTo>
                  <a:cubicBezTo>
                    <a:pt x="2089" y="2140"/>
                    <a:pt x="2123" y="2108"/>
                    <a:pt x="2154" y="2075"/>
                  </a:cubicBezTo>
                  <a:cubicBezTo>
                    <a:pt x="2157" y="2079"/>
                    <a:pt x="2159" y="2081"/>
                    <a:pt x="2160" y="2081"/>
                  </a:cubicBezTo>
                  <a:cubicBezTo>
                    <a:pt x="2170" y="2081"/>
                    <a:pt x="2172" y="2030"/>
                    <a:pt x="2198" y="2030"/>
                  </a:cubicBezTo>
                  <a:cubicBezTo>
                    <a:pt x="2246" y="2030"/>
                    <a:pt x="2231" y="2011"/>
                    <a:pt x="2231" y="1958"/>
                  </a:cubicBezTo>
                  <a:cubicBezTo>
                    <a:pt x="2231" y="1943"/>
                    <a:pt x="2241" y="1939"/>
                    <a:pt x="2252" y="1939"/>
                  </a:cubicBezTo>
                  <a:cubicBezTo>
                    <a:pt x="2257" y="1939"/>
                    <a:pt x="2262" y="1940"/>
                    <a:pt x="2266" y="1941"/>
                  </a:cubicBezTo>
                  <a:cubicBezTo>
                    <a:pt x="2270" y="1942"/>
                    <a:pt x="2273" y="1943"/>
                    <a:pt x="2274" y="1943"/>
                  </a:cubicBezTo>
                  <a:cubicBezTo>
                    <a:pt x="2275" y="1943"/>
                    <a:pt x="2273" y="1942"/>
                    <a:pt x="2267" y="1938"/>
                  </a:cubicBezTo>
                  <a:cubicBezTo>
                    <a:pt x="2382" y="1775"/>
                    <a:pt x="2458" y="1581"/>
                    <a:pt x="2480" y="1372"/>
                  </a:cubicBezTo>
                  <a:cubicBezTo>
                    <a:pt x="2519" y="1352"/>
                    <a:pt x="2513" y="1263"/>
                    <a:pt x="2477" y="1147"/>
                  </a:cubicBezTo>
                  <a:cubicBezTo>
                    <a:pt x="2437" y="1017"/>
                    <a:pt x="2512" y="883"/>
                    <a:pt x="2465" y="883"/>
                  </a:cubicBezTo>
                  <a:cubicBezTo>
                    <a:pt x="2455" y="883"/>
                    <a:pt x="2444" y="889"/>
                    <a:pt x="2435" y="900"/>
                  </a:cubicBezTo>
                  <a:cubicBezTo>
                    <a:pt x="2312" y="493"/>
                    <a:pt x="2016" y="195"/>
                    <a:pt x="1600" y="96"/>
                  </a:cubicBezTo>
                  <a:cubicBezTo>
                    <a:pt x="1612" y="75"/>
                    <a:pt x="1564" y="63"/>
                    <a:pt x="1564" y="39"/>
                  </a:cubicBezTo>
                  <a:cubicBezTo>
                    <a:pt x="1564" y="10"/>
                    <a:pt x="1561" y="0"/>
                    <a:pt x="1553" y="0"/>
                  </a:cubicBezTo>
                </a:path>
              </a:pathLst>
            </a:custGeom>
            <a:solidFill>
              <a:srgbClr val="D4D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 name="Freeform 54">
              <a:extLst>
                <a:ext uri="{FF2B5EF4-FFF2-40B4-BE49-F238E27FC236}">
                  <a16:creationId xmlns:a16="http://schemas.microsoft.com/office/drawing/2014/main" id="{A1F669EC-9E0C-908F-8B5C-BB78C182D08D}"/>
                </a:ext>
              </a:extLst>
            </p:cNvPr>
            <p:cNvSpPr>
              <a:spLocks noEditPoints="1"/>
            </p:cNvSpPr>
            <p:nvPr/>
          </p:nvSpPr>
          <p:spPr bwMode="auto">
            <a:xfrm>
              <a:off x="3946526" y="593726"/>
              <a:ext cx="4335463" cy="2343150"/>
            </a:xfrm>
            <a:custGeom>
              <a:avLst/>
              <a:gdLst>
                <a:gd name="T0" fmla="*/ 2003 w 2075"/>
                <a:gd name="T1" fmla="*/ 516 h 1122"/>
                <a:gd name="T2" fmla="*/ 2074 w 2075"/>
                <a:gd name="T3" fmla="*/ 571 h 1122"/>
                <a:gd name="T4" fmla="*/ 2003 w 2075"/>
                <a:gd name="T5" fmla="*/ 516 h 1122"/>
                <a:gd name="T6" fmla="*/ 1805 w 2075"/>
                <a:gd name="T7" fmla="*/ 369 h 1122"/>
                <a:gd name="T8" fmla="*/ 2003 w 2075"/>
                <a:gd name="T9" fmla="*/ 516 h 1122"/>
                <a:gd name="T10" fmla="*/ 1880 w 2075"/>
                <a:gd name="T11" fmla="*/ 417 h 1122"/>
                <a:gd name="T12" fmla="*/ 1805 w 2075"/>
                <a:gd name="T13" fmla="*/ 369 h 1122"/>
                <a:gd name="T14" fmla="*/ 847 w 2075"/>
                <a:gd name="T15" fmla="*/ 250 h 1122"/>
                <a:gd name="T16" fmla="*/ 764 w 2075"/>
                <a:gd name="T17" fmla="*/ 214 h 1122"/>
                <a:gd name="T18" fmla="*/ 872 w 2075"/>
                <a:gd name="T19" fmla="*/ 140 h 1122"/>
                <a:gd name="T20" fmla="*/ 915 w 2075"/>
                <a:gd name="T21" fmla="*/ 136 h 1122"/>
                <a:gd name="T22" fmla="*/ 998 w 2075"/>
                <a:gd name="T23" fmla="*/ 172 h 1122"/>
                <a:gd name="T24" fmla="*/ 891 w 2075"/>
                <a:gd name="T25" fmla="*/ 246 h 1122"/>
                <a:gd name="T26" fmla="*/ 847 w 2075"/>
                <a:gd name="T27" fmla="*/ 250 h 1122"/>
                <a:gd name="T28" fmla="*/ 1101 w 2075"/>
                <a:gd name="T29" fmla="*/ 0 h 1122"/>
                <a:gd name="T30" fmla="*/ 1100 w 2075"/>
                <a:gd name="T31" fmla="*/ 0 h 1122"/>
                <a:gd name="T32" fmla="*/ 1033 w 2075"/>
                <a:gd name="T33" fmla="*/ 57 h 1122"/>
                <a:gd name="T34" fmla="*/ 738 w 2075"/>
                <a:gd name="T35" fmla="*/ 141 h 1122"/>
                <a:gd name="T36" fmla="*/ 215 w 2075"/>
                <a:gd name="T37" fmla="*/ 700 h 1122"/>
                <a:gd name="T38" fmla="*/ 87 w 2075"/>
                <a:gd name="T39" fmla="*/ 689 h 1122"/>
                <a:gd name="T40" fmla="*/ 79 w 2075"/>
                <a:gd name="T41" fmla="*/ 689 h 1122"/>
                <a:gd name="T42" fmla="*/ 69 w 2075"/>
                <a:gd name="T43" fmla="*/ 790 h 1122"/>
                <a:gd name="T44" fmla="*/ 41 w 2075"/>
                <a:gd name="T45" fmla="*/ 934 h 1122"/>
                <a:gd name="T46" fmla="*/ 59 w 2075"/>
                <a:gd name="T47" fmla="*/ 1008 h 1122"/>
                <a:gd name="T48" fmla="*/ 73 w 2075"/>
                <a:gd name="T49" fmla="*/ 1011 h 1122"/>
                <a:gd name="T50" fmla="*/ 37 w 2075"/>
                <a:gd name="T51" fmla="*/ 1122 h 1122"/>
                <a:gd name="T52" fmla="*/ 1568 w 2075"/>
                <a:gd name="T53" fmla="*/ 318 h 1122"/>
                <a:gd name="T54" fmla="*/ 1805 w 2075"/>
                <a:gd name="T55" fmla="*/ 369 h 1122"/>
                <a:gd name="T56" fmla="*/ 1410 w 2075"/>
                <a:gd name="T57" fmla="*/ 126 h 1122"/>
                <a:gd name="T58" fmla="*/ 1395 w 2075"/>
                <a:gd name="T59" fmla="*/ 23 h 1122"/>
                <a:gd name="T60" fmla="*/ 1278 w 2075"/>
                <a:gd name="T61" fmla="*/ 42 h 1122"/>
                <a:gd name="T62" fmla="*/ 1258 w 2075"/>
                <a:gd name="T63" fmla="*/ 44 h 1122"/>
                <a:gd name="T64" fmla="*/ 1117 w 2075"/>
                <a:gd name="T65" fmla="*/ 3 h 1122"/>
                <a:gd name="T66" fmla="*/ 1101 w 2075"/>
                <a:gd name="T67" fmla="*/ 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75" h="1122">
                  <a:moveTo>
                    <a:pt x="2003" y="516"/>
                  </a:moveTo>
                  <a:cubicBezTo>
                    <a:pt x="2052" y="555"/>
                    <a:pt x="2074" y="571"/>
                    <a:pt x="2074" y="571"/>
                  </a:cubicBezTo>
                  <a:cubicBezTo>
                    <a:pt x="2075" y="571"/>
                    <a:pt x="2047" y="550"/>
                    <a:pt x="2003" y="516"/>
                  </a:cubicBezTo>
                  <a:moveTo>
                    <a:pt x="1805" y="369"/>
                  </a:moveTo>
                  <a:cubicBezTo>
                    <a:pt x="1883" y="424"/>
                    <a:pt x="1954" y="478"/>
                    <a:pt x="2003" y="516"/>
                  </a:cubicBezTo>
                  <a:cubicBezTo>
                    <a:pt x="1973" y="492"/>
                    <a:pt x="1933" y="459"/>
                    <a:pt x="1880" y="417"/>
                  </a:cubicBezTo>
                  <a:cubicBezTo>
                    <a:pt x="1857" y="398"/>
                    <a:pt x="1831" y="382"/>
                    <a:pt x="1805" y="369"/>
                  </a:cubicBezTo>
                  <a:moveTo>
                    <a:pt x="847" y="250"/>
                  </a:moveTo>
                  <a:cubicBezTo>
                    <a:pt x="802" y="250"/>
                    <a:pt x="768" y="236"/>
                    <a:pt x="764" y="214"/>
                  </a:cubicBezTo>
                  <a:cubicBezTo>
                    <a:pt x="759" y="185"/>
                    <a:pt x="807" y="151"/>
                    <a:pt x="872" y="140"/>
                  </a:cubicBezTo>
                  <a:cubicBezTo>
                    <a:pt x="887" y="137"/>
                    <a:pt x="901" y="136"/>
                    <a:pt x="915" y="136"/>
                  </a:cubicBezTo>
                  <a:cubicBezTo>
                    <a:pt x="960" y="136"/>
                    <a:pt x="994" y="149"/>
                    <a:pt x="998" y="172"/>
                  </a:cubicBezTo>
                  <a:cubicBezTo>
                    <a:pt x="1003" y="201"/>
                    <a:pt x="955" y="234"/>
                    <a:pt x="891" y="246"/>
                  </a:cubicBezTo>
                  <a:cubicBezTo>
                    <a:pt x="875" y="249"/>
                    <a:pt x="861" y="250"/>
                    <a:pt x="847" y="250"/>
                  </a:cubicBezTo>
                  <a:moveTo>
                    <a:pt x="1101" y="0"/>
                  </a:moveTo>
                  <a:cubicBezTo>
                    <a:pt x="1101" y="0"/>
                    <a:pt x="1100" y="0"/>
                    <a:pt x="1100" y="0"/>
                  </a:cubicBezTo>
                  <a:cubicBezTo>
                    <a:pt x="1070" y="1"/>
                    <a:pt x="1055" y="35"/>
                    <a:pt x="1033" y="57"/>
                  </a:cubicBezTo>
                  <a:cubicBezTo>
                    <a:pt x="934" y="61"/>
                    <a:pt x="834" y="86"/>
                    <a:pt x="738" y="141"/>
                  </a:cubicBezTo>
                  <a:cubicBezTo>
                    <a:pt x="494" y="280"/>
                    <a:pt x="326" y="502"/>
                    <a:pt x="215" y="700"/>
                  </a:cubicBezTo>
                  <a:cubicBezTo>
                    <a:pt x="172" y="699"/>
                    <a:pt x="129" y="689"/>
                    <a:pt x="87" y="689"/>
                  </a:cubicBezTo>
                  <a:cubicBezTo>
                    <a:pt x="84" y="689"/>
                    <a:pt x="81" y="689"/>
                    <a:pt x="79" y="689"/>
                  </a:cubicBezTo>
                  <a:cubicBezTo>
                    <a:pt x="28" y="703"/>
                    <a:pt x="49" y="759"/>
                    <a:pt x="69" y="790"/>
                  </a:cubicBezTo>
                  <a:cubicBezTo>
                    <a:pt x="92" y="838"/>
                    <a:pt x="80" y="898"/>
                    <a:pt x="41" y="934"/>
                  </a:cubicBezTo>
                  <a:cubicBezTo>
                    <a:pt x="0" y="956"/>
                    <a:pt x="13" y="1007"/>
                    <a:pt x="59" y="1008"/>
                  </a:cubicBezTo>
                  <a:cubicBezTo>
                    <a:pt x="64" y="1009"/>
                    <a:pt x="69" y="1010"/>
                    <a:pt x="73" y="1011"/>
                  </a:cubicBezTo>
                  <a:cubicBezTo>
                    <a:pt x="48" y="1080"/>
                    <a:pt x="37" y="1122"/>
                    <a:pt x="37" y="1122"/>
                  </a:cubicBezTo>
                  <a:cubicBezTo>
                    <a:pt x="37" y="1122"/>
                    <a:pt x="952" y="318"/>
                    <a:pt x="1568" y="318"/>
                  </a:cubicBezTo>
                  <a:cubicBezTo>
                    <a:pt x="1654" y="318"/>
                    <a:pt x="1734" y="333"/>
                    <a:pt x="1805" y="369"/>
                  </a:cubicBezTo>
                  <a:cubicBezTo>
                    <a:pt x="1667" y="270"/>
                    <a:pt x="1507" y="164"/>
                    <a:pt x="1410" y="126"/>
                  </a:cubicBezTo>
                  <a:cubicBezTo>
                    <a:pt x="1414" y="94"/>
                    <a:pt x="1431" y="42"/>
                    <a:pt x="1395" y="23"/>
                  </a:cubicBezTo>
                  <a:cubicBezTo>
                    <a:pt x="1358" y="41"/>
                    <a:pt x="1317" y="40"/>
                    <a:pt x="1278" y="42"/>
                  </a:cubicBezTo>
                  <a:cubicBezTo>
                    <a:pt x="1271" y="44"/>
                    <a:pt x="1265" y="44"/>
                    <a:pt x="1258" y="44"/>
                  </a:cubicBezTo>
                  <a:cubicBezTo>
                    <a:pt x="1209" y="44"/>
                    <a:pt x="1165" y="15"/>
                    <a:pt x="1117" y="3"/>
                  </a:cubicBezTo>
                  <a:cubicBezTo>
                    <a:pt x="1112" y="1"/>
                    <a:pt x="1106" y="0"/>
                    <a:pt x="1101" y="0"/>
                  </a:cubicBezTo>
                </a:path>
              </a:pathLst>
            </a:custGeom>
            <a:solidFill>
              <a:srgbClr val="DC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 name="Freeform 55">
              <a:extLst>
                <a:ext uri="{FF2B5EF4-FFF2-40B4-BE49-F238E27FC236}">
                  <a16:creationId xmlns:a16="http://schemas.microsoft.com/office/drawing/2014/main" id="{39941889-3F95-8FBE-067E-8984F2D3872A}"/>
                </a:ext>
              </a:extLst>
            </p:cNvPr>
            <p:cNvSpPr>
              <a:spLocks/>
            </p:cNvSpPr>
            <p:nvPr/>
          </p:nvSpPr>
          <p:spPr bwMode="auto">
            <a:xfrm>
              <a:off x="4946651" y="3587751"/>
              <a:ext cx="3665538" cy="1865313"/>
            </a:xfrm>
            <a:custGeom>
              <a:avLst/>
              <a:gdLst>
                <a:gd name="T0" fmla="*/ 1754 w 1754"/>
                <a:gd name="T1" fmla="*/ 0 h 893"/>
                <a:gd name="T2" fmla="*/ 255 w 1754"/>
                <a:gd name="T3" fmla="*/ 663 h 893"/>
                <a:gd name="T4" fmla="*/ 0 w 1754"/>
                <a:gd name="T5" fmla="*/ 637 h 893"/>
                <a:gd name="T6" fmla="*/ 764 w 1754"/>
                <a:gd name="T7" fmla="*/ 870 h 893"/>
                <a:gd name="T8" fmla="*/ 863 w 1754"/>
                <a:gd name="T9" fmla="*/ 865 h 893"/>
                <a:gd name="T10" fmla="*/ 898 w 1754"/>
                <a:gd name="T11" fmla="*/ 893 h 893"/>
                <a:gd name="T12" fmla="*/ 906 w 1754"/>
                <a:gd name="T13" fmla="*/ 893 h 893"/>
                <a:gd name="T14" fmla="*/ 970 w 1754"/>
                <a:gd name="T15" fmla="*/ 859 h 893"/>
                <a:gd name="T16" fmla="*/ 978 w 1754"/>
                <a:gd name="T17" fmla="*/ 846 h 893"/>
                <a:gd name="T18" fmla="*/ 1291 w 1754"/>
                <a:gd name="T19" fmla="*/ 706 h 893"/>
                <a:gd name="T20" fmla="*/ 1345 w 1754"/>
                <a:gd name="T21" fmla="*/ 739 h 893"/>
                <a:gd name="T22" fmla="*/ 1351 w 1754"/>
                <a:gd name="T23" fmla="*/ 738 h 893"/>
                <a:gd name="T24" fmla="*/ 1422 w 1754"/>
                <a:gd name="T25" fmla="*/ 651 h 893"/>
                <a:gd name="T26" fmla="*/ 1411 w 1754"/>
                <a:gd name="T27" fmla="*/ 602 h 893"/>
                <a:gd name="T28" fmla="*/ 1507 w 1754"/>
                <a:gd name="T29" fmla="*/ 492 h 893"/>
                <a:gd name="T30" fmla="*/ 1574 w 1754"/>
                <a:gd name="T31" fmla="*/ 434 h 893"/>
                <a:gd name="T32" fmla="*/ 1595 w 1754"/>
                <a:gd name="T33" fmla="*/ 379 h 893"/>
                <a:gd name="T34" fmla="*/ 1588 w 1754"/>
                <a:gd name="T35" fmla="*/ 371 h 893"/>
                <a:gd name="T36" fmla="*/ 1754 w 1754"/>
                <a:gd name="T37" fmla="*/ 0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54" h="893">
                  <a:moveTo>
                    <a:pt x="1754" y="0"/>
                  </a:moveTo>
                  <a:cubicBezTo>
                    <a:pt x="1183" y="309"/>
                    <a:pt x="788" y="663"/>
                    <a:pt x="255" y="663"/>
                  </a:cubicBezTo>
                  <a:cubicBezTo>
                    <a:pt x="174" y="663"/>
                    <a:pt x="89" y="655"/>
                    <a:pt x="0" y="637"/>
                  </a:cubicBezTo>
                  <a:cubicBezTo>
                    <a:pt x="0" y="637"/>
                    <a:pt x="356" y="870"/>
                    <a:pt x="764" y="870"/>
                  </a:cubicBezTo>
                  <a:cubicBezTo>
                    <a:pt x="796" y="870"/>
                    <a:pt x="830" y="868"/>
                    <a:pt x="863" y="865"/>
                  </a:cubicBezTo>
                  <a:cubicBezTo>
                    <a:pt x="874" y="875"/>
                    <a:pt x="884" y="887"/>
                    <a:pt x="898" y="893"/>
                  </a:cubicBezTo>
                  <a:cubicBezTo>
                    <a:pt x="901" y="893"/>
                    <a:pt x="903" y="893"/>
                    <a:pt x="906" y="893"/>
                  </a:cubicBezTo>
                  <a:cubicBezTo>
                    <a:pt x="930" y="893"/>
                    <a:pt x="953" y="875"/>
                    <a:pt x="970" y="859"/>
                  </a:cubicBezTo>
                  <a:cubicBezTo>
                    <a:pt x="974" y="855"/>
                    <a:pt x="977" y="851"/>
                    <a:pt x="978" y="846"/>
                  </a:cubicBezTo>
                  <a:cubicBezTo>
                    <a:pt x="1084" y="822"/>
                    <a:pt x="1190" y="778"/>
                    <a:pt x="1291" y="706"/>
                  </a:cubicBezTo>
                  <a:cubicBezTo>
                    <a:pt x="1308" y="721"/>
                    <a:pt x="1326" y="739"/>
                    <a:pt x="1345" y="739"/>
                  </a:cubicBezTo>
                  <a:cubicBezTo>
                    <a:pt x="1347" y="739"/>
                    <a:pt x="1349" y="738"/>
                    <a:pt x="1351" y="738"/>
                  </a:cubicBezTo>
                  <a:cubicBezTo>
                    <a:pt x="1374" y="708"/>
                    <a:pt x="1402" y="680"/>
                    <a:pt x="1422" y="651"/>
                  </a:cubicBezTo>
                  <a:cubicBezTo>
                    <a:pt x="1421" y="639"/>
                    <a:pt x="1417" y="619"/>
                    <a:pt x="1411" y="602"/>
                  </a:cubicBezTo>
                  <a:cubicBezTo>
                    <a:pt x="1444" y="569"/>
                    <a:pt x="1476" y="532"/>
                    <a:pt x="1507" y="492"/>
                  </a:cubicBezTo>
                  <a:cubicBezTo>
                    <a:pt x="1531" y="476"/>
                    <a:pt x="1554" y="456"/>
                    <a:pt x="1574" y="434"/>
                  </a:cubicBezTo>
                  <a:cubicBezTo>
                    <a:pt x="1587" y="419"/>
                    <a:pt x="1606" y="400"/>
                    <a:pt x="1595" y="379"/>
                  </a:cubicBezTo>
                  <a:cubicBezTo>
                    <a:pt x="1593" y="376"/>
                    <a:pt x="1591" y="374"/>
                    <a:pt x="1588" y="371"/>
                  </a:cubicBezTo>
                  <a:cubicBezTo>
                    <a:pt x="1649" y="267"/>
                    <a:pt x="1705" y="145"/>
                    <a:pt x="1754" y="0"/>
                  </a:cubicBezTo>
                </a:path>
              </a:pathLst>
            </a:custGeom>
            <a:solidFill>
              <a:srgbClr val="BE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 name="Oval 56">
              <a:extLst>
                <a:ext uri="{FF2B5EF4-FFF2-40B4-BE49-F238E27FC236}">
                  <a16:creationId xmlns:a16="http://schemas.microsoft.com/office/drawing/2014/main" id="{D84950D0-7CD0-B648-BFFA-86A588A14662}"/>
                </a:ext>
              </a:extLst>
            </p:cNvPr>
            <p:cNvSpPr>
              <a:spLocks noChangeArrowheads="1"/>
            </p:cNvSpPr>
            <p:nvPr/>
          </p:nvSpPr>
          <p:spPr bwMode="auto">
            <a:xfrm>
              <a:off x="5056188" y="2335213"/>
              <a:ext cx="1533525" cy="1533525"/>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 name="Freeform 57">
              <a:extLst>
                <a:ext uri="{FF2B5EF4-FFF2-40B4-BE49-F238E27FC236}">
                  <a16:creationId xmlns:a16="http://schemas.microsoft.com/office/drawing/2014/main" id="{3A2FDA4F-E3A2-ACF2-A183-004B8F0BDEC6}"/>
                </a:ext>
              </a:extLst>
            </p:cNvPr>
            <p:cNvSpPr>
              <a:spLocks/>
            </p:cNvSpPr>
            <p:nvPr/>
          </p:nvSpPr>
          <p:spPr bwMode="auto">
            <a:xfrm>
              <a:off x="5114926" y="2373313"/>
              <a:ext cx="1301750" cy="744538"/>
            </a:xfrm>
            <a:custGeom>
              <a:avLst/>
              <a:gdLst>
                <a:gd name="T0" fmla="*/ 292 w 623"/>
                <a:gd name="T1" fmla="*/ 19 h 356"/>
                <a:gd name="T2" fmla="*/ 0 w 623"/>
                <a:gd name="T3" fmla="*/ 356 h 356"/>
                <a:gd name="T4" fmla="*/ 318 w 623"/>
                <a:gd name="T5" fmla="*/ 94 h 356"/>
                <a:gd name="T6" fmla="*/ 623 w 623"/>
                <a:gd name="T7" fmla="*/ 166 h 356"/>
                <a:gd name="T8" fmla="*/ 292 w 623"/>
                <a:gd name="T9" fmla="*/ 19 h 356"/>
              </a:gdLst>
              <a:ahLst/>
              <a:cxnLst>
                <a:cxn ang="0">
                  <a:pos x="T0" y="T1"/>
                </a:cxn>
                <a:cxn ang="0">
                  <a:pos x="T2" y="T3"/>
                </a:cxn>
                <a:cxn ang="0">
                  <a:pos x="T4" y="T5"/>
                </a:cxn>
                <a:cxn ang="0">
                  <a:pos x="T6" y="T7"/>
                </a:cxn>
                <a:cxn ang="0">
                  <a:pos x="T8" y="T9"/>
                </a:cxn>
              </a:cxnLst>
              <a:rect l="0" t="0" r="r" b="b"/>
              <a:pathLst>
                <a:path w="623" h="356">
                  <a:moveTo>
                    <a:pt x="292" y="19"/>
                  </a:moveTo>
                  <a:cubicBezTo>
                    <a:pt x="122" y="44"/>
                    <a:pt x="0" y="190"/>
                    <a:pt x="0" y="356"/>
                  </a:cubicBezTo>
                  <a:cubicBezTo>
                    <a:pt x="39" y="213"/>
                    <a:pt x="162" y="117"/>
                    <a:pt x="318" y="94"/>
                  </a:cubicBezTo>
                  <a:cubicBezTo>
                    <a:pt x="434" y="77"/>
                    <a:pt x="542" y="95"/>
                    <a:pt x="623" y="166"/>
                  </a:cubicBezTo>
                  <a:cubicBezTo>
                    <a:pt x="552" y="61"/>
                    <a:pt x="425" y="0"/>
                    <a:pt x="292" y="1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 name="Freeform 58">
              <a:extLst>
                <a:ext uri="{FF2B5EF4-FFF2-40B4-BE49-F238E27FC236}">
                  <a16:creationId xmlns:a16="http://schemas.microsoft.com/office/drawing/2014/main" id="{6CFE892E-C340-18B1-8446-9E425E66C05B}"/>
                </a:ext>
              </a:extLst>
            </p:cNvPr>
            <p:cNvSpPr>
              <a:spLocks/>
            </p:cNvSpPr>
            <p:nvPr/>
          </p:nvSpPr>
          <p:spPr bwMode="auto">
            <a:xfrm>
              <a:off x="5051426" y="2249488"/>
              <a:ext cx="1301750" cy="696913"/>
            </a:xfrm>
            <a:custGeom>
              <a:avLst/>
              <a:gdLst>
                <a:gd name="T0" fmla="*/ 302 w 623"/>
                <a:gd name="T1" fmla="*/ 19 h 333"/>
                <a:gd name="T2" fmla="*/ 0 w 623"/>
                <a:gd name="T3" fmla="*/ 333 h 333"/>
                <a:gd name="T4" fmla="*/ 316 w 623"/>
                <a:gd name="T5" fmla="*/ 52 h 333"/>
                <a:gd name="T6" fmla="*/ 623 w 623"/>
                <a:gd name="T7" fmla="*/ 143 h 333"/>
                <a:gd name="T8" fmla="*/ 302 w 623"/>
                <a:gd name="T9" fmla="*/ 19 h 333"/>
              </a:gdLst>
              <a:ahLst/>
              <a:cxnLst>
                <a:cxn ang="0">
                  <a:pos x="T0" y="T1"/>
                </a:cxn>
                <a:cxn ang="0">
                  <a:pos x="T2" y="T3"/>
                </a:cxn>
                <a:cxn ang="0">
                  <a:pos x="T4" y="T5"/>
                </a:cxn>
                <a:cxn ang="0">
                  <a:pos x="T6" y="T7"/>
                </a:cxn>
                <a:cxn ang="0">
                  <a:pos x="T8" y="T9"/>
                </a:cxn>
              </a:cxnLst>
              <a:rect l="0" t="0" r="r" b="b"/>
              <a:pathLst>
                <a:path w="623" h="333">
                  <a:moveTo>
                    <a:pt x="302" y="19"/>
                  </a:moveTo>
                  <a:cubicBezTo>
                    <a:pt x="133" y="44"/>
                    <a:pt x="0" y="166"/>
                    <a:pt x="0" y="333"/>
                  </a:cubicBezTo>
                  <a:cubicBezTo>
                    <a:pt x="39" y="189"/>
                    <a:pt x="159" y="75"/>
                    <a:pt x="316" y="52"/>
                  </a:cubicBezTo>
                  <a:cubicBezTo>
                    <a:pt x="431" y="35"/>
                    <a:pt x="542" y="72"/>
                    <a:pt x="623" y="143"/>
                  </a:cubicBezTo>
                  <a:cubicBezTo>
                    <a:pt x="552" y="38"/>
                    <a:pt x="436" y="0"/>
                    <a:pt x="302" y="1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 name="Freeform 59">
              <a:extLst>
                <a:ext uri="{FF2B5EF4-FFF2-40B4-BE49-F238E27FC236}">
                  <a16:creationId xmlns:a16="http://schemas.microsoft.com/office/drawing/2014/main" id="{2D44F133-0E37-F2DD-1D8A-547DB7978B64}"/>
                </a:ext>
              </a:extLst>
            </p:cNvPr>
            <p:cNvSpPr>
              <a:spLocks noEditPoints="1"/>
            </p:cNvSpPr>
            <p:nvPr/>
          </p:nvSpPr>
          <p:spPr bwMode="auto">
            <a:xfrm>
              <a:off x="5411788" y="3086101"/>
              <a:ext cx="1362075" cy="973138"/>
            </a:xfrm>
            <a:custGeom>
              <a:avLst/>
              <a:gdLst>
                <a:gd name="T0" fmla="*/ 565 w 652"/>
                <a:gd name="T1" fmla="*/ 0 h 466"/>
                <a:gd name="T2" fmla="*/ 545 w 652"/>
                <a:gd name="T3" fmla="*/ 108 h 466"/>
                <a:gd name="T4" fmla="*/ 574 w 652"/>
                <a:gd name="T5" fmla="*/ 95 h 466"/>
                <a:gd name="T6" fmla="*/ 565 w 652"/>
                <a:gd name="T7" fmla="*/ 0 h 466"/>
                <a:gd name="T8" fmla="*/ 640 w 652"/>
                <a:gd name="T9" fmla="*/ 129 h 466"/>
                <a:gd name="T10" fmla="*/ 561 w 652"/>
                <a:gd name="T11" fmla="*/ 240 h 466"/>
                <a:gd name="T12" fmla="*/ 489 w 652"/>
                <a:gd name="T13" fmla="*/ 216 h 466"/>
                <a:gd name="T14" fmla="*/ 469 w 652"/>
                <a:gd name="T15" fmla="*/ 240 h 466"/>
                <a:gd name="T16" fmla="*/ 457 w 652"/>
                <a:gd name="T17" fmla="*/ 234 h 466"/>
                <a:gd name="T18" fmla="*/ 467 w 652"/>
                <a:gd name="T19" fmla="*/ 242 h 466"/>
                <a:gd name="T20" fmla="*/ 320 w 652"/>
                <a:gd name="T21" fmla="*/ 344 h 466"/>
                <a:gd name="T22" fmla="*/ 0 w 652"/>
                <a:gd name="T23" fmla="*/ 324 h 466"/>
                <a:gd name="T24" fmla="*/ 367 w 652"/>
                <a:gd name="T25" fmla="*/ 417 h 466"/>
                <a:gd name="T26" fmla="*/ 518 w 652"/>
                <a:gd name="T27" fmla="*/ 287 h 466"/>
                <a:gd name="T28" fmla="*/ 576 w 652"/>
                <a:gd name="T29" fmla="*/ 264 h 466"/>
                <a:gd name="T30" fmla="*/ 640 w 652"/>
                <a:gd name="T31" fmla="*/ 129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2" h="466">
                  <a:moveTo>
                    <a:pt x="565" y="0"/>
                  </a:moveTo>
                  <a:cubicBezTo>
                    <a:pt x="564" y="37"/>
                    <a:pt x="557" y="73"/>
                    <a:pt x="545" y="108"/>
                  </a:cubicBezTo>
                  <a:cubicBezTo>
                    <a:pt x="554" y="103"/>
                    <a:pt x="564" y="98"/>
                    <a:pt x="574" y="95"/>
                  </a:cubicBezTo>
                  <a:cubicBezTo>
                    <a:pt x="575" y="63"/>
                    <a:pt x="572" y="31"/>
                    <a:pt x="565" y="0"/>
                  </a:cubicBezTo>
                  <a:close/>
                  <a:moveTo>
                    <a:pt x="640" y="129"/>
                  </a:moveTo>
                  <a:cubicBezTo>
                    <a:pt x="638" y="177"/>
                    <a:pt x="608" y="222"/>
                    <a:pt x="561" y="240"/>
                  </a:cubicBezTo>
                  <a:cubicBezTo>
                    <a:pt x="524" y="252"/>
                    <a:pt x="492" y="259"/>
                    <a:pt x="489" y="216"/>
                  </a:cubicBezTo>
                  <a:cubicBezTo>
                    <a:pt x="482" y="224"/>
                    <a:pt x="476" y="232"/>
                    <a:pt x="469" y="240"/>
                  </a:cubicBezTo>
                  <a:cubicBezTo>
                    <a:pt x="465" y="238"/>
                    <a:pt x="461" y="236"/>
                    <a:pt x="457" y="234"/>
                  </a:cubicBezTo>
                  <a:cubicBezTo>
                    <a:pt x="460" y="237"/>
                    <a:pt x="464" y="240"/>
                    <a:pt x="467" y="242"/>
                  </a:cubicBezTo>
                  <a:cubicBezTo>
                    <a:pt x="428" y="286"/>
                    <a:pt x="378" y="321"/>
                    <a:pt x="320" y="344"/>
                  </a:cubicBezTo>
                  <a:cubicBezTo>
                    <a:pt x="211" y="386"/>
                    <a:pt x="95" y="375"/>
                    <a:pt x="0" y="324"/>
                  </a:cubicBezTo>
                  <a:cubicBezTo>
                    <a:pt x="93" y="411"/>
                    <a:pt x="241" y="466"/>
                    <a:pt x="367" y="417"/>
                  </a:cubicBezTo>
                  <a:cubicBezTo>
                    <a:pt x="432" y="392"/>
                    <a:pt x="483" y="345"/>
                    <a:pt x="518" y="287"/>
                  </a:cubicBezTo>
                  <a:cubicBezTo>
                    <a:pt x="523" y="267"/>
                    <a:pt x="532" y="276"/>
                    <a:pt x="576" y="264"/>
                  </a:cubicBezTo>
                  <a:cubicBezTo>
                    <a:pt x="627" y="244"/>
                    <a:pt x="652" y="182"/>
                    <a:pt x="640" y="12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 name="Oval 60">
              <a:extLst>
                <a:ext uri="{FF2B5EF4-FFF2-40B4-BE49-F238E27FC236}">
                  <a16:creationId xmlns:a16="http://schemas.microsoft.com/office/drawing/2014/main" id="{BA0374E8-4EA5-FE78-CA59-F18F7C1CB063}"/>
                </a:ext>
              </a:extLst>
            </p:cNvPr>
            <p:cNvSpPr>
              <a:spLocks noChangeArrowheads="1"/>
            </p:cNvSpPr>
            <p:nvPr/>
          </p:nvSpPr>
          <p:spPr bwMode="auto">
            <a:xfrm>
              <a:off x="5616576" y="4618038"/>
              <a:ext cx="657225" cy="657225"/>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 name="Freeform 61">
              <a:extLst>
                <a:ext uri="{FF2B5EF4-FFF2-40B4-BE49-F238E27FC236}">
                  <a16:creationId xmlns:a16="http://schemas.microsoft.com/office/drawing/2014/main" id="{0B296F97-69C7-A66B-D5EC-8ECD23845C7A}"/>
                </a:ext>
              </a:extLst>
            </p:cNvPr>
            <p:cNvSpPr>
              <a:spLocks/>
            </p:cNvSpPr>
            <p:nvPr/>
          </p:nvSpPr>
          <p:spPr bwMode="auto">
            <a:xfrm>
              <a:off x="5640388" y="4632326"/>
              <a:ext cx="560388" cy="319088"/>
            </a:xfrm>
            <a:custGeom>
              <a:avLst/>
              <a:gdLst>
                <a:gd name="T0" fmla="*/ 125 w 268"/>
                <a:gd name="T1" fmla="*/ 8 h 153"/>
                <a:gd name="T2" fmla="*/ 0 w 268"/>
                <a:gd name="T3" fmla="*/ 153 h 153"/>
                <a:gd name="T4" fmla="*/ 137 w 268"/>
                <a:gd name="T5" fmla="*/ 40 h 153"/>
                <a:gd name="T6" fmla="*/ 268 w 268"/>
                <a:gd name="T7" fmla="*/ 71 h 153"/>
                <a:gd name="T8" fmla="*/ 125 w 268"/>
                <a:gd name="T9" fmla="*/ 8 h 153"/>
              </a:gdLst>
              <a:ahLst/>
              <a:cxnLst>
                <a:cxn ang="0">
                  <a:pos x="T0" y="T1"/>
                </a:cxn>
                <a:cxn ang="0">
                  <a:pos x="T2" y="T3"/>
                </a:cxn>
                <a:cxn ang="0">
                  <a:pos x="T4" y="T5"/>
                </a:cxn>
                <a:cxn ang="0">
                  <a:pos x="T6" y="T7"/>
                </a:cxn>
                <a:cxn ang="0">
                  <a:pos x="T8" y="T9"/>
                </a:cxn>
              </a:cxnLst>
              <a:rect l="0" t="0" r="r" b="b"/>
              <a:pathLst>
                <a:path w="268" h="153">
                  <a:moveTo>
                    <a:pt x="125" y="8"/>
                  </a:moveTo>
                  <a:cubicBezTo>
                    <a:pt x="53" y="19"/>
                    <a:pt x="0" y="82"/>
                    <a:pt x="0" y="153"/>
                  </a:cubicBezTo>
                  <a:cubicBezTo>
                    <a:pt x="17" y="91"/>
                    <a:pt x="70" y="50"/>
                    <a:pt x="137" y="40"/>
                  </a:cubicBezTo>
                  <a:cubicBezTo>
                    <a:pt x="186" y="33"/>
                    <a:pt x="233" y="41"/>
                    <a:pt x="268" y="71"/>
                  </a:cubicBezTo>
                  <a:cubicBezTo>
                    <a:pt x="237" y="26"/>
                    <a:pt x="183" y="0"/>
                    <a:pt x="125" y="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 name="Freeform 62">
              <a:extLst>
                <a:ext uri="{FF2B5EF4-FFF2-40B4-BE49-F238E27FC236}">
                  <a16:creationId xmlns:a16="http://schemas.microsoft.com/office/drawing/2014/main" id="{847DFB47-3813-C7F9-08FA-646E4C0B94EE}"/>
                </a:ext>
              </a:extLst>
            </p:cNvPr>
            <p:cNvSpPr>
              <a:spLocks/>
            </p:cNvSpPr>
            <p:nvPr/>
          </p:nvSpPr>
          <p:spPr bwMode="auto">
            <a:xfrm>
              <a:off x="5613401" y="4579938"/>
              <a:ext cx="560388" cy="298450"/>
            </a:xfrm>
            <a:custGeom>
              <a:avLst/>
              <a:gdLst>
                <a:gd name="T0" fmla="*/ 130 w 268"/>
                <a:gd name="T1" fmla="*/ 8 h 143"/>
                <a:gd name="T2" fmla="*/ 0 w 268"/>
                <a:gd name="T3" fmla="*/ 143 h 143"/>
                <a:gd name="T4" fmla="*/ 136 w 268"/>
                <a:gd name="T5" fmla="*/ 22 h 143"/>
                <a:gd name="T6" fmla="*/ 268 w 268"/>
                <a:gd name="T7" fmla="*/ 61 h 143"/>
                <a:gd name="T8" fmla="*/ 130 w 268"/>
                <a:gd name="T9" fmla="*/ 8 h 143"/>
              </a:gdLst>
              <a:ahLst/>
              <a:cxnLst>
                <a:cxn ang="0">
                  <a:pos x="T0" y="T1"/>
                </a:cxn>
                <a:cxn ang="0">
                  <a:pos x="T2" y="T3"/>
                </a:cxn>
                <a:cxn ang="0">
                  <a:pos x="T4" y="T5"/>
                </a:cxn>
                <a:cxn ang="0">
                  <a:pos x="T6" y="T7"/>
                </a:cxn>
                <a:cxn ang="0">
                  <a:pos x="T8" y="T9"/>
                </a:cxn>
              </a:cxnLst>
              <a:rect l="0" t="0" r="r" b="b"/>
              <a:pathLst>
                <a:path w="268" h="143">
                  <a:moveTo>
                    <a:pt x="130" y="8"/>
                  </a:moveTo>
                  <a:cubicBezTo>
                    <a:pt x="57" y="19"/>
                    <a:pt x="0" y="71"/>
                    <a:pt x="0" y="143"/>
                  </a:cubicBezTo>
                  <a:cubicBezTo>
                    <a:pt x="17" y="81"/>
                    <a:pt x="69" y="32"/>
                    <a:pt x="136" y="22"/>
                  </a:cubicBezTo>
                  <a:cubicBezTo>
                    <a:pt x="185" y="15"/>
                    <a:pt x="233" y="31"/>
                    <a:pt x="268" y="61"/>
                  </a:cubicBezTo>
                  <a:cubicBezTo>
                    <a:pt x="238" y="16"/>
                    <a:pt x="187" y="0"/>
                    <a:pt x="130"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6" name="Freeform 63">
              <a:extLst>
                <a:ext uri="{FF2B5EF4-FFF2-40B4-BE49-F238E27FC236}">
                  <a16:creationId xmlns:a16="http://schemas.microsoft.com/office/drawing/2014/main" id="{8957283A-3A0D-347B-E11E-984BBCA7B2A7}"/>
                </a:ext>
              </a:extLst>
            </p:cNvPr>
            <p:cNvSpPr>
              <a:spLocks/>
            </p:cNvSpPr>
            <p:nvPr/>
          </p:nvSpPr>
          <p:spPr bwMode="auto">
            <a:xfrm>
              <a:off x="5770563" y="4941888"/>
              <a:ext cx="541338" cy="417513"/>
            </a:xfrm>
            <a:custGeom>
              <a:avLst/>
              <a:gdLst>
                <a:gd name="T0" fmla="*/ 158 w 259"/>
                <a:gd name="T1" fmla="*/ 179 h 200"/>
                <a:gd name="T2" fmla="*/ 243 w 259"/>
                <a:gd name="T3" fmla="*/ 0 h 200"/>
                <a:gd name="T4" fmla="*/ 138 w 259"/>
                <a:gd name="T5" fmla="*/ 148 h 200"/>
                <a:gd name="T6" fmla="*/ 0 w 259"/>
                <a:gd name="T7" fmla="*/ 139 h 200"/>
                <a:gd name="T8" fmla="*/ 158 w 259"/>
                <a:gd name="T9" fmla="*/ 179 h 200"/>
              </a:gdLst>
              <a:ahLst/>
              <a:cxnLst>
                <a:cxn ang="0">
                  <a:pos x="T0" y="T1"/>
                </a:cxn>
                <a:cxn ang="0">
                  <a:pos x="T2" y="T3"/>
                </a:cxn>
                <a:cxn ang="0">
                  <a:pos x="T4" y="T5"/>
                </a:cxn>
                <a:cxn ang="0">
                  <a:pos x="T6" y="T7"/>
                </a:cxn>
                <a:cxn ang="0">
                  <a:pos x="T8" y="T9"/>
                </a:cxn>
              </a:cxnLst>
              <a:rect l="0" t="0" r="r" b="b"/>
              <a:pathLst>
                <a:path w="259" h="200">
                  <a:moveTo>
                    <a:pt x="158" y="179"/>
                  </a:moveTo>
                  <a:cubicBezTo>
                    <a:pt x="226" y="152"/>
                    <a:pt x="259" y="70"/>
                    <a:pt x="243" y="0"/>
                  </a:cubicBezTo>
                  <a:cubicBezTo>
                    <a:pt x="241" y="64"/>
                    <a:pt x="201" y="123"/>
                    <a:pt x="138" y="148"/>
                  </a:cubicBezTo>
                  <a:cubicBezTo>
                    <a:pt x="91" y="166"/>
                    <a:pt x="41" y="161"/>
                    <a:pt x="0" y="139"/>
                  </a:cubicBezTo>
                  <a:cubicBezTo>
                    <a:pt x="40" y="176"/>
                    <a:pt x="104" y="200"/>
                    <a:pt x="158" y="17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7" name="Freeform 64">
              <a:extLst>
                <a:ext uri="{FF2B5EF4-FFF2-40B4-BE49-F238E27FC236}">
                  <a16:creationId xmlns:a16="http://schemas.microsoft.com/office/drawing/2014/main" id="{F8D33528-3543-0777-00DF-0D62D2A1D15B}"/>
                </a:ext>
              </a:extLst>
            </p:cNvPr>
            <p:cNvSpPr>
              <a:spLocks/>
            </p:cNvSpPr>
            <p:nvPr/>
          </p:nvSpPr>
          <p:spPr bwMode="auto">
            <a:xfrm>
              <a:off x="5705476" y="4916488"/>
              <a:ext cx="554038" cy="355600"/>
            </a:xfrm>
            <a:custGeom>
              <a:avLst/>
              <a:gdLst>
                <a:gd name="T0" fmla="*/ 147 w 265"/>
                <a:gd name="T1" fmla="*/ 156 h 170"/>
                <a:gd name="T2" fmla="*/ 258 w 265"/>
                <a:gd name="T3" fmla="*/ 0 h 170"/>
                <a:gd name="T4" fmla="*/ 139 w 265"/>
                <a:gd name="T5" fmla="*/ 126 h 170"/>
                <a:gd name="T6" fmla="*/ 0 w 265"/>
                <a:gd name="T7" fmla="*/ 107 h 170"/>
                <a:gd name="T8" fmla="*/ 147 w 265"/>
                <a:gd name="T9" fmla="*/ 156 h 170"/>
              </a:gdLst>
              <a:ahLst/>
              <a:cxnLst>
                <a:cxn ang="0">
                  <a:pos x="T0" y="T1"/>
                </a:cxn>
                <a:cxn ang="0">
                  <a:pos x="T2" y="T3"/>
                </a:cxn>
                <a:cxn ang="0">
                  <a:pos x="T4" y="T5"/>
                </a:cxn>
                <a:cxn ang="0">
                  <a:pos x="T6" y="T7"/>
                </a:cxn>
                <a:cxn ang="0">
                  <a:pos x="T8" y="T9"/>
                </a:cxn>
              </a:cxnLst>
              <a:rect l="0" t="0" r="r" b="b"/>
              <a:pathLst>
                <a:path w="265" h="170">
                  <a:moveTo>
                    <a:pt x="147" y="156"/>
                  </a:moveTo>
                  <a:cubicBezTo>
                    <a:pt x="219" y="138"/>
                    <a:pt x="265" y="71"/>
                    <a:pt x="258" y="0"/>
                  </a:cubicBezTo>
                  <a:cubicBezTo>
                    <a:pt x="247" y="63"/>
                    <a:pt x="205" y="110"/>
                    <a:pt x="139" y="126"/>
                  </a:cubicBezTo>
                  <a:cubicBezTo>
                    <a:pt x="91" y="138"/>
                    <a:pt x="37" y="134"/>
                    <a:pt x="0" y="107"/>
                  </a:cubicBezTo>
                  <a:cubicBezTo>
                    <a:pt x="34" y="149"/>
                    <a:pt x="91" y="170"/>
                    <a:pt x="147" y="15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8" name="Oval 65">
              <a:extLst>
                <a:ext uri="{FF2B5EF4-FFF2-40B4-BE49-F238E27FC236}">
                  <a16:creationId xmlns:a16="http://schemas.microsoft.com/office/drawing/2014/main" id="{CDAF75F8-6347-4432-5562-62CA2AC43D1A}"/>
                </a:ext>
              </a:extLst>
            </p:cNvPr>
            <p:cNvSpPr>
              <a:spLocks noChangeArrowheads="1"/>
            </p:cNvSpPr>
            <p:nvPr/>
          </p:nvSpPr>
          <p:spPr bwMode="auto">
            <a:xfrm>
              <a:off x="4573588" y="3548063"/>
              <a:ext cx="315913" cy="31273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9" name="Freeform 66">
              <a:extLst>
                <a:ext uri="{FF2B5EF4-FFF2-40B4-BE49-F238E27FC236}">
                  <a16:creationId xmlns:a16="http://schemas.microsoft.com/office/drawing/2014/main" id="{077F5DAC-A9B2-6CFC-63EF-B3AB1E5D3131}"/>
                </a:ext>
              </a:extLst>
            </p:cNvPr>
            <p:cNvSpPr>
              <a:spLocks/>
            </p:cNvSpPr>
            <p:nvPr/>
          </p:nvSpPr>
          <p:spPr bwMode="auto">
            <a:xfrm>
              <a:off x="4586288" y="3554413"/>
              <a:ext cx="266700" cy="152400"/>
            </a:xfrm>
            <a:custGeom>
              <a:avLst/>
              <a:gdLst>
                <a:gd name="T0" fmla="*/ 60 w 128"/>
                <a:gd name="T1" fmla="*/ 4 h 73"/>
                <a:gd name="T2" fmla="*/ 0 w 128"/>
                <a:gd name="T3" fmla="*/ 73 h 73"/>
                <a:gd name="T4" fmla="*/ 65 w 128"/>
                <a:gd name="T5" fmla="*/ 20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20"/>
                  </a:cubicBezTo>
                  <a:cubicBezTo>
                    <a:pt x="89" y="16"/>
                    <a:pt x="111" y="20"/>
                    <a:pt x="128" y="34"/>
                  </a:cubicBezTo>
                  <a:cubicBezTo>
                    <a:pt x="113" y="13"/>
                    <a:pt x="87" y="0"/>
                    <a:pt x="6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0" name="Freeform 67">
              <a:extLst>
                <a:ext uri="{FF2B5EF4-FFF2-40B4-BE49-F238E27FC236}">
                  <a16:creationId xmlns:a16="http://schemas.microsoft.com/office/drawing/2014/main" id="{EA12625E-DFB4-8816-89BB-1C5DEDC0D5C6}"/>
                </a:ext>
              </a:extLst>
            </p:cNvPr>
            <p:cNvSpPr>
              <a:spLocks/>
            </p:cNvSpPr>
            <p:nvPr/>
          </p:nvSpPr>
          <p:spPr bwMode="auto">
            <a:xfrm>
              <a:off x="4573588" y="3529013"/>
              <a:ext cx="266700" cy="141288"/>
            </a:xfrm>
            <a:custGeom>
              <a:avLst/>
              <a:gdLst>
                <a:gd name="T0" fmla="*/ 62 w 128"/>
                <a:gd name="T1" fmla="*/ 4 h 68"/>
                <a:gd name="T2" fmla="*/ 0 w 128"/>
                <a:gd name="T3" fmla="*/ 68 h 68"/>
                <a:gd name="T4" fmla="*/ 64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2" y="16"/>
                    <a:pt x="64" y="11"/>
                  </a:cubicBezTo>
                  <a:cubicBezTo>
                    <a:pt x="88" y="7"/>
                    <a:pt x="111" y="15"/>
                    <a:pt x="128" y="29"/>
                  </a:cubicBezTo>
                  <a:cubicBezTo>
                    <a:pt x="113" y="8"/>
                    <a:pt x="89" y="0"/>
                    <a:pt x="62"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1" name="Freeform 68">
              <a:extLst>
                <a:ext uri="{FF2B5EF4-FFF2-40B4-BE49-F238E27FC236}">
                  <a16:creationId xmlns:a16="http://schemas.microsoft.com/office/drawing/2014/main" id="{C3CB412A-DD14-2791-CDE3-6ED51D63EC3F}"/>
                </a:ext>
              </a:extLst>
            </p:cNvPr>
            <p:cNvSpPr>
              <a:spLocks/>
            </p:cNvSpPr>
            <p:nvPr/>
          </p:nvSpPr>
          <p:spPr bwMode="auto">
            <a:xfrm>
              <a:off x="4648201" y="3702051"/>
              <a:ext cx="257175" cy="198438"/>
            </a:xfrm>
            <a:custGeom>
              <a:avLst/>
              <a:gdLst>
                <a:gd name="T0" fmla="*/ 75 w 123"/>
                <a:gd name="T1" fmla="*/ 85 h 95"/>
                <a:gd name="T2" fmla="*/ 116 w 123"/>
                <a:gd name="T3" fmla="*/ 0 h 95"/>
                <a:gd name="T4" fmla="*/ 65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3"/>
                    <a:pt x="123" y="33"/>
                    <a:pt x="116" y="0"/>
                  </a:cubicBezTo>
                  <a:cubicBezTo>
                    <a:pt x="114" y="30"/>
                    <a:pt x="95" y="59"/>
                    <a:pt x="65" y="70"/>
                  </a:cubicBezTo>
                  <a:cubicBezTo>
                    <a:pt x="43" y="79"/>
                    <a:pt x="19" y="77"/>
                    <a:pt x="0" y="66"/>
                  </a:cubicBezTo>
                  <a:cubicBezTo>
                    <a:pt x="19" y="84"/>
                    <a:pt x="49" y="95"/>
                    <a:pt x="75" y="8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2" name="Freeform 69">
              <a:extLst>
                <a:ext uri="{FF2B5EF4-FFF2-40B4-BE49-F238E27FC236}">
                  <a16:creationId xmlns:a16="http://schemas.microsoft.com/office/drawing/2014/main" id="{430E0DA4-4ACA-6FDC-AB82-1BEB65A9C10C}"/>
                </a:ext>
              </a:extLst>
            </p:cNvPr>
            <p:cNvSpPr>
              <a:spLocks/>
            </p:cNvSpPr>
            <p:nvPr/>
          </p:nvSpPr>
          <p:spPr bwMode="auto">
            <a:xfrm>
              <a:off x="4614863" y="3689351"/>
              <a:ext cx="265113" cy="169863"/>
            </a:xfrm>
            <a:custGeom>
              <a:avLst/>
              <a:gdLst>
                <a:gd name="T0" fmla="*/ 71 w 127"/>
                <a:gd name="T1" fmla="*/ 75 h 81"/>
                <a:gd name="T2" fmla="*/ 124 w 127"/>
                <a:gd name="T3" fmla="*/ 0 h 81"/>
                <a:gd name="T4" fmla="*/ 67 w 127"/>
                <a:gd name="T5" fmla="*/ 60 h 81"/>
                <a:gd name="T6" fmla="*/ 0 w 127"/>
                <a:gd name="T7" fmla="*/ 51 h 81"/>
                <a:gd name="T8" fmla="*/ 71 w 127"/>
                <a:gd name="T9" fmla="*/ 75 h 81"/>
              </a:gdLst>
              <a:ahLst/>
              <a:cxnLst>
                <a:cxn ang="0">
                  <a:pos x="T0" y="T1"/>
                </a:cxn>
                <a:cxn ang="0">
                  <a:pos x="T2" y="T3"/>
                </a:cxn>
                <a:cxn ang="0">
                  <a:pos x="T4" y="T5"/>
                </a:cxn>
                <a:cxn ang="0">
                  <a:pos x="T6" y="T7"/>
                </a:cxn>
                <a:cxn ang="0">
                  <a:pos x="T8" y="T9"/>
                </a:cxn>
              </a:cxnLst>
              <a:rect l="0" t="0" r="r" b="b"/>
              <a:pathLst>
                <a:path w="127" h="81">
                  <a:moveTo>
                    <a:pt x="71" y="75"/>
                  </a:moveTo>
                  <a:cubicBezTo>
                    <a:pt x="105" y="66"/>
                    <a:pt x="127" y="34"/>
                    <a:pt x="124" y="0"/>
                  </a:cubicBezTo>
                  <a:cubicBezTo>
                    <a:pt x="119" y="30"/>
                    <a:pt x="99" y="53"/>
                    <a:pt x="67" y="60"/>
                  </a:cubicBezTo>
                  <a:cubicBezTo>
                    <a:pt x="44" y="66"/>
                    <a:pt x="18" y="64"/>
                    <a:pt x="0" y="51"/>
                  </a:cubicBezTo>
                  <a:cubicBezTo>
                    <a:pt x="17" y="71"/>
                    <a:pt x="44" y="81"/>
                    <a:pt x="71" y="7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4" name="Oval 70">
              <a:extLst>
                <a:ext uri="{FF2B5EF4-FFF2-40B4-BE49-F238E27FC236}">
                  <a16:creationId xmlns:a16="http://schemas.microsoft.com/office/drawing/2014/main" id="{181DB96B-292A-1BAD-2BBC-1D448B6E5F4A}"/>
                </a:ext>
              </a:extLst>
            </p:cNvPr>
            <p:cNvSpPr>
              <a:spLocks noChangeArrowheads="1"/>
            </p:cNvSpPr>
            <p:nvPr/>
          </p:nvSpPr>
          <p:spPr bwMode="auto">
            <a:xfrm>
              <a:off x="4964113" y="1500188"/>
              <a:ext cx="593725" cy="593725"/>
            </a:xfrm>
            <a:prstGeom prst="ellipse">
              <a:avLst/>
            </a:prstGeom>
            <a:solidFill>
              <a:srgbClr val="D7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5" name="Freeform 71">
              <a:extLst>
                <a:ext uri="{FF2B5EF4-FFF2-40B4-BE49-F238E27FC236}">
                  <a16:creationId xmlns:a16="http://schemas.microsoft.com/office/drawing/2014/main" id="{E6972C35-8FEA-73A6-8B78-160656E6BE89}"/>
                </a:ext>
              </a:extLst>
            </p:cNvPr>
            <p:cNvSpPr>
              <a:spLocks/>
            </p:cNvSpPr>
            <p:nvPr/>
          </p:nvSpPr>
          <p:spPr bwMode="auto">
            <a:xfrm>
              <a:off x="4986338" y="1512888"/>
              <a:ext cx="504825" cy="287338"/>
            </a:xfrm>
            <a:custGeom>
              <a:avLst/>
              <a:gdLst>
                <a:gd name="T0" fmla="*/ 113 w 241"/>
                <a:gd name="T1" fmla="*/ 8 h 138"/>
                <a:gd name="T2" fmla="*/ 0 w 241"/>
                <a:gd name="T3" fmla="*/ 138 h 138"/>
                <a:gd name="T4" fmla="*/ 123 w 241"/>
                <a:gd name="T5" fmla="*/ 37 h 138"/>
                <a:gd name="T6" fmla="*/ 241 w 241"/>
                <a:gd name="T7" fmla="*/ 65 h 138"/>
                <a:gd name="T8" fmla="*/ 113 w 241"/>
                <a:gd name="T9" fmla="*/ 8 h 138"/>
              </a:gdLst>
              <a:ahLst/>
              <a:cxnLst>
                <a:cxn ang="0">
                  <a:pos x="T0" y="T1"/>
                </a:cxn>
                <a:cxn ang="0">
                  <a:pos x="T2" y="T3"/>
                </a:cxn>
                <a:cxn ang="0">
                  <a:pos x="T4" y="T5"/>
                </a:cxn>
                <a:cxn ang="0">
                  <a:pos x="T6" y="T7"/>
                </a:cxn>
                <a:cxn ang="0">
                  <a:pos x="T8" y="T9"/>
                </a:cxn>
              </a:cxnLst>
              <a:rect l="0" t="0" r="r" b="b"/>
              <a:pathLst>
                <a:path w="241" h="138">
                  <a:moveTo>
                    <a:pt x="113" y="8"/>
                  </a:moveTo>
                  <a:cubicBezTo>
                    <a:pt x="47" y="17"/>
                    <a:pt x="0" y="74"/>
                    <a:pt x="0" y="138"/>
                  </a:cubicBezTo>
                  <a:cubicBezTo>
                    <a:pt x="15" y="83"/>
                    <a:pt x="62" y="45"/>
                    <a:pt x="123" y="37"/>
                  </a:cubicBezTo>
                  <a:cubicBezTo>
                    <a:pt x="167" y="30"/>
                    <a:pt x="209" y="37"/>
                    <a:pt x="241" y="65"/>
                  </a:cubicBezTo>
                  <a:cubicBezTo>
                    <a:pt x="214" y="24"/>
                    <a:pt x="164" y="0"/>
                    <a:pt x="113" y="8"/>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9" name="Freeform 72">
              <a:extLst>
                <a:ext uri="{FF2B5EF4-FFF2-40B4-BE49-F238E27FC236}">
                  <a16:creationId xmlns:a16="http://schemas.microsoft.com/office/drawing/2014/main" id="{11B0BA86-AF33-069F-A0B3-D12B263D58CC}"/>
                </a:ext>
              </a:extLst>
            </p:cNvPr>
            <p:cNvSpPr>
              <a:spLocks/>
            </p:cNvSpPr>
            <p:nvPr/>
          </p:nvSpPr>
          <p:spPr bwMode="auto">
            <a:xfrm>
              <a:off x="4962526" y="1465263"/>
              <a:ext cx="503238" cy="268288"/>
            </a:xfrm>
            <a:custGeom>
              <a:avLst/>
              <a:gdLst>
                <a:gd name="T0" fmla="*/ 117 w 241"/>
                <a:gd name="T1" fmla="*/ 8 h 129"/>
                <a:gd name="T2" fmla="*/ 0 w 241"/>
                <a:gd name="T3" fmla="*/ 129 h 129"/>
                <a:gd name="T4" fmla="*/ 122 w 241"/>
                <a:gd name="T5" fmla="*/ 21 h 129"/>
                <a:gd name="T6" fmla="*/ 241 w 241"/>
                <a:gd name="T7" fmla="*/ 56 h 129"/>
                <a:gd name="T8" fmla="*/ 117 w 241"/>
                <a:gd name="T9" fmla="*/ 8 h 129"/>
              </a:gdLst>
              <a:ahLst/>
              <a:cxnLst>
                <a:cxn ang="0">
                  <a:pos x="T0" y="T1"/>
                </a:cxn>
                <a:cxn ang="0">
                  <a:pos x="T2" y="T3"/>
                </a:cxn>
                <a:cxn ang="0">
                  <a:pos x="T4" y="T5"/>
                </a:cxn>
                <a:cxn ang="0">
                  <a:pos x="T6" y="T7"/>
                </a:cxn>
                <a:cxn ang="0">
                  <a:pos x="T8" y="T9"/>
                </a:cxn>
              </a:cxnLst>
              <a:rect l="0" t="0" r="r" b="b"/>
              <a:pathLst>
                <a:path w="241" h="129">
                  <a:moveTo>
                    <a:pt x="117" y="8"/>
                  </a:moveTo>
                  <a:cubicBezTo>
                    <a:pt x="51" y="18"/>
                    <a:pt x="0" y="65"/>
                    <a:pt x="0" y="129"/>
                  </a:cubicBezTo>
                  <a:cubicBezTo>
                    <a:pt x="15" y="74"/>
                    <a:pt x="62" y="29"/>
                    <a:pt x="122" y="21"/>
                  </a:cubicBezTo>
                  <a:cubicBezTo>
                    <a:pt x="167" y="14"/>
                    <a:pt x="210" y="28"/>
                    <a:pt x="241" y="56"/>
                  </a:cubicBezTo>
                  <a:cubicBezTo>
                    <a:pt x="214" y="15"/>
                    <a:pt x="169" y="0"/>
                    <a:pt x="117"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0" name="Freeform 73">
              <a:extLst>
                <a:ext uri="{FF2B5EF4-FFF2-40B4-BE49-F238E27FC236}">
                  <a16:creationId xmlns:a16="http://schemas.microsoft.com/office/drawing/2014/main" id="{7FE67149-1B9D-44AF-CBA2-1AC4E278ED8F}"/>
                </a:ext>
              </a:extLst>
            </p:cNvPr>
            <p:cNvSpPr>
              <a:spLocks/>
            </p:cNvSpPr>
            <p:nvPr/>
          </p:nvSpPr>
          <p:spPr bwMode="auto">
            <a:xfrm>
              <a:off x="5103813" y="1792288"/>
              <a:ext cx="487363" cy="376238"/>
            </a:xfrm>
            <a:custGeom>
              <a:avLst/>
              <a:gdLst>
                <a:gd name="T0" fmla="*/ 142 w 233"/>
                <a:gd name="T1" fmla="*/ 161 h 180"/>
                <a:gd name="T2" fmla="*/ 219 w 233"/>
                <a:gd name="T3" fmla="*/ 0 h 180"/>
                <a:gd name="T4" fmla="*/ 124 w 233"/>
                <a:gd name="T5" fmla="*/ 133 h 180"/>
                <a:gd name="T6" fmla="*/ 0 w 233"/>
                <a:gd name="T7" fmla="*/ 125 h 180"/>
                <a:gd name="T8" fmla="*/ 142 w 233"/>
                <a:gd name="T9" fmla="*/ 161 h 180"/>
              </a:gdLst>
              <a:ahLst/>
              <a:cxnLst>
                <a:cxn ang="0">
                  <a:pos x="T0" y="T1"/>
                </a:cxn>
                <a:cxn ang="0">
                  <a:pos x="T2" y="T3"/>
                </a:cxn>
                <a:cxn ang="0">
                  <a:pos x="T4" y="T5"/>
                </a:cxn>
                <a:cxn ang="0">
                  <a:pos x="T6" y="T7"/>
                </a:cxn>
                <a:cxn ang="0">
                  <a:pos x="T8" y="T9"/>
                </a:cxn>
              </a:cxnLst>
              <a:rect l="0" t="0" r="r" b="b"/>
              <a:pathLst>
                <a:path w="233" h="180">
                  <a:moveTo>
                    <a:pt x="142" y="161"/>
                  </a:moveTo>
                  <a:cubicBezTo>
                    <a:pt x="204" y="137"/>
                    <a:pt x="233" y="62"/>
                    <a:pt x="219" y="0"/>
                  </a:cubicBezTo>
                  <a:cubicBezTo>
                    <a:pt x="216" y="57"/>
                    <a:pt x="181" y="111"/>
                    <a:pt x="124" y="133"/>
                  </a:cubicBezTo>
                  <a:cubicBezTo>
                    <a:pt x="82" y="149"/>
                    <a:pt x="37" y="145"/>
                    <a:pt x="0" y="125"/>
                  </a:cubicBezTo>
                  <a:cubicBezTo>
                    <a:pt x="36" y="159"/>
                    <a:pt x="93" y="180"/>
                    <a:pt x="142" y="16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1" name="Freeform 74">
              <a:extLst>
                <a:ext uri="{FF2B5EF4-FFF2-40B4-BE49-F238E27FC236}">
                  <a16:creationId xmlns:a16="http://schemas.microsoft.com/office/drawing/2014/main" id="{8D0D2DB6-992E-EA23-5A3F-033AEE8CD249}"/>
                </a:ext>
              </a:extLst>
            </p:cNvPr>
            <p:cNvSpPr>
              <a:spLocks/>
            </p:cNvSpPr>
            <p:nvPr/>
          </p:nvSpPr>
          <p:spPr bwMode="auto">
            <a:xfrm>
              <a:off x="5043488" y="1770063"/>
              <a:ext cx="498475" cy="319088"/>
            </a:xfrm>
            <a:custGeom>
              <a:avLst/>
              <a:gdLst>
                <a:gd name="T0" fmla="*/ 133 w 239"/>
                <a:gd name="T1" fmla="*/ 140 h 153"/>
                <a:gd name="T2" fmla="*/ 233 w 239"/>
                <a:gd name="T3" fmla="*/ 0 h 153"/>
                <a:gd name="T4" fmla="*/ 126 w 239"/>
                <a:gd name="T5" fmla="*/ 114 h 153"/>
                <a:gd name="T6" fmla="*/ 0 w 239"/>
                <a:gd name="T7" fmla="*/ 96 h 153"/>
                <a:gd name="T8" fmla="*/ 133 w 239"/>
                <a:gd name="T9" fmla="*/ 140 h 153"/>
              </a:gdLst>
              <a:ahLst/>
              <a:cxnLst>
                <a:cxn ang="0">
                  <a:pos x="T0" y="T1"/>
                </a:cxn>
                <a:cxn ang="0">
                  <a:pos x="T2" y="T3"/>
                </a:cxn>
                <a:cxn ang="0">
                  <a:pos x="T4" y="T5"/>
                </a:cxn>
                <a:cxn ang="0">
                  <a:pos x="T6" y="T7"/>
                </a:cxn>
                <a:cxn ang="0">
                  <a:pos x="T8" y="T9"/>
                </a:cxn>
              </a:cxnLst>
              <a:rect l="0" t="0" r="r" b="b"/>
              <a:pathLst>
                <a:path w="239" h="153">
                  <a:moveTo>
                    <a:pt x="133" y="140"/>
                  </a:moveTo>
                  <a:cubicBezTo>
                    <a:pt x="198" y="125"/>
                    <a:pt x="239" y="64"/>
                    <a:pt x="233" y="0"/>
                  </a:cubicBezTo>
                  <a:cubicBezTo>
                    <a:pt x="224" y="56"/>
                    <a:pt x="185" y="99"/>
                    <a:pt x="126" y="114"/>
                  </a:cubicBezTo>
                  <a:cubicBezTo>
                    <a:pt x="82" y="124"/>
                    <a:pt x="34" y="121"/>
                    <a:pt x="0" y="96"/>
                  </a:cubicBezTo>
                  <a:cubicBezTo>
                    <a:pt x="31" y="134"/>
                    <a:pt x="83" y="153"/>
                    <a:pt x="133" y="14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2" name="Oval 75">
              <a:extLst>
                <a:ext uri="{FF2B5EF4-FFF2-40B4-BE49-F238E27FC236}">
                  <a16:creationId xmlns:a16="http://schemas.microsoft.com/office/drawing/2014/main" id="{699C7D4E-A103-312E-B758-E85125DB2677}"/>
                </a:ext>
              </a:extLst>
            </p:cNvPr>
            <p:cNvSpPr>
              <a:spLocks noChangeArrowheads="1"/>
            </p:cNvSpPr>
            <p:nvPr/>
          </p:nvSpPr>
          <p:spPr bwMode="auto">
            <a:xfrm>
              <a:off x="6869113" y="1187451"/>
              <a:ext cx="315913" cy="314325"/>
            </a:xfrm>
            <a:prstGeom prst="ellipse">
              <a:avLst/>
            </a:prstGeom>
            <a:solidFill>
              <a:srgbClr val="D7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3" name="Freeform 76">
              <a:extLst>
                <a:ext uri="{FF2B5EF4-FFF2-40B4-BE49-F238E27FC236}">
                  <a16:creationId xmlns:a16="http://schemas.microsoft.com/office/drawing/2014/main" id="{40DA4A42-EDE3-BA25-DF8D-46288CA52813}"/>
                </a:ext>
              </a:extLst>
            </p:cNvPr>
            <p:cNvSpPr>
              <a:spLocks/>
            </p:cNvSpPr>
            <p:nvPr/>
          </p:nvSpPr>
          <p:spPr bwMode="auto">
            <a:xfrm>
              <a:off x="6881813" y="1195388"/>
              <a:ext cx="268288" cy="152400"/>
            </a:xfrm>
            <a:custGeom>
              <a:avLst/>
              <a:gdLst>
                <a:gd name="T0" fmla="*/ 60 w 128"/>
                <a:gd name="T1" fmla="*/ 4 h 73"/>
                <a:gd name="T2" fmla="*/ 0 w 128"/>
                <a:gd name="T3" fmla="*/ 73 h 73"/>
                <a:gd name="T4" fmla="*/ 65 w 128"/>
                <a:gd name="T5" fmla="*/ 19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19"/>
                  </a:cubicBezTo>
                  <a:cubicBezTo>
                    <a:pt x="89" y="16"/>
                    <a:pt x="111" y="19"/>
                    <a:pt x="128" y="34"/>
                  </a:cubicBezTo>
                  <a:cubicBezTo>
                    <a:pt x="113" y="12"/>
                    <a:pt x="87" y="0"/>
                    <a:pt x="6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4" name="Freeform 77">
              <a:extLst>
                <a:ext uri="{FF2B5EF4-FFF2-40B4-BE49-F238E27FC236}">
                  <a16:creationId xmlns:a16="http://schemas.microsoft.com/office/drawing/2014/main" id="{5E6534A6-F6ED-4FD7-EE55-C13915E563E9}"/>
                </a:ext>
              </a:extLst>
            </p:cNvPr>
            <p:cNvSpPr>
              <a:spLocks/>
            </p:cNvSpPr>
            <p:nvPr/>
          </p:nvSpPr>
          <p:spPr bwMode="auto">
            <a:xfrm>
              <a:off x="6869113" y="1169988"/>
              <a:ext cx="268288" cy="141288"/>
            </a:xfrm>
            <a:custGeom>
              <a:avLst/>
              <a:gdLst>
                <a:gd name="T0" fmla="*/ 62 w 128"/>
                <a:gd name="T1" fmla="*/ 4 h 68"/>
                <a:gd name="T2" fmla="*/ 0 w 128"/>
                <a:gd name="T3" fmla="*/ 68 h 68"/>
                <a:gd name="T4" fmla="*/ 65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3" y="15"/>
                    <a:pt x="65" y="11"/>
                  </a:cubicBezTo>
                  <a:cubicBezTo>
                    <a:pt x="88" y="7"/>
                    <a:pt x="111" y="15"/>
                    <a:pt x="128" y="29"/>
                  </a:cubicBezTo>
                  <a:cubicBezTo>
                    <a:pt x="113" y="8"/>
                    <a:pt x="89" y="0"/>
                    <a:pt x="62"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5" name="Freeform 78">
              <a:extLst>
                <a:ext uri="{FF2B5EF4-FFF2-40B4-BE49-F238E27FC236}">
                  <a16:creationId xmlns:a16="http://schemas.microsoft.com/office/drawing/2014/main" id="{821234F7-4C58-DF9F-7A01-2948C28D23DB}"/>
                </a:ext>
              </a:extLst>
            </p:cNvPr>
            <p:cNvSpPr>
              <a:spLocks/>
            </p:cNvSpPr>
            <p:nvPr/>
          </p:nvSpPr>
          <p:spPr bwMode="auto">
            <a:xfrm>
              <a:off x="6945313" y="1343026"/>
              <a:ext cx="257175" cy="198438"/>
            </a:xfrm>
            <a:custGeom>
              <a:avLst/>
              <a:gdLst>
                <a:gd name="T0" fmla="*/ 75 w 123"/>
                <a:gd name="T1" fmla="*/ 85 h 95"/>
                <a:gd name="T2" fmla="*/ 116 w 123"/>
                <a:gd name="T3" fmla="*/ 0 h 95"/>
                <a:gd name="T4" fmla="*/ 66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2"/>
                    <a:pt x="123" y="33"/>
                    <a:pt x="116" y="0"/>
                  </a:cubicBezTo>
                  <a:cubicBezTo>
                    <a:pt x="115" y="30"/>
                    <a:pt x="96" y="58"/>
                    <a:pt x="66" y="70"/>
                  </a:cubicBezTo>
                  <a:cubicBezTo>
                    <a:pt x="43" y="79"/>
                    <a:pt x="20" y="76"/>
                    <a:pt x="0" y="66"/>
                  </a:cubicBezTo>
                  <a:cubicBezTo>
                    <a:pt x="19" y="84"/>
                    <a:pt x="49" y="95"/>
                    <a:pt x="75" y="8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6" name="Freeform 79">
              <a:extLst>
                <a:ext uri="{FF2B5EF4-FFF2-40B4-BE49-F238E27FC236}">
                  <a16:creationId xmlns:a16="http://schemas.microsoft.com/office/drawing/2014/main" id="{0817FA68-E2D9-733F-86CD-366D1EF61048}"/>
                </a:ext>
              </a:extLst>
            </p:cNvPr>
            <p:cNvSpPr>
              <a:spLocks/>
            </p:cNvSpPr>
            <p:nvPr/>
          </p:nvSpPr>
          <p:spPr bwMode="auto">
            <a:xfrm>
              <a:off x="6913563" y="1330326"/>
              <a:ext cx="263525" cy="169863"/>
            </a:xfrm>
            <a:custGeom>
              <a:avLst/>
              <a:gdLst>
                <a:gd name="T0" fmla="*/ 70 w 126"/>
                <a:gd name="T1" fmla="*/ 74 h 81"/>
                <a:gd name="T2" fmla="*/ 123 w 126"/>
                <a:gd name="T3" fmla="*/ 0 h 81"/>
                <a:gd name="T4" fmla="*/ 66 w 126"/>
                <a:gd name="T5" fmla="*/ 60 h 81"/>
                <a:gd name="T6" fmla="*/ 0 w 126"/>
                <a:gd name="T7" fmla="*/ 51 h 81"/>
                <a:gd name="T8" fmla="*/ 70 w 126"/>
                <a:gd name="T9" fmla="*/ 74 h 81"/>
              </a:gdLst>
              <a:ahLst/>
              <a:cxnLst>
                <a:cxn ang="0">
                  <a:pos x="T0" y="T1"/>
                </a:cxn>
                <a:cxn ang="0">
                  <a:pos x="T2" y="T3"/>
                </a:cxn>
                <a:cxn ang="0">
                  <a:pos x="T4" y="T5"/>
                </a:cxn>
                <a:cxn ang="0">
                  <a:pos x="T6" y="T7"/>
                </a:cxn>
                <a:cxn ang="0">
                  <a:pos x="T8" y="T9"/>
                </a:cxn>
              </a:cxnLst>
              <a:rect l="0" t="0" r="r" b="b"/>
              <a:pathLst>
                <a:path w="126" h="81">
                  <a:moveTo>
                    <a:pt x="70" y="74"/>
                  </a:moveTo>
                  <a:cubicBezTo>
                    <a:pt x="104" y="66"/>
                    <a:pt x="126" y="34"/>
                    <a:pt x="123" y="0"/>
                  </a:cubicBezTo>
                  <a:cubicBezTo>
                    <a:pt x="118" y="30"/>
                    <a:pt x="98" y="52"/>
                    <a:pt x="66" y="60"/>
                  </a:cubicBezTo>
                  <a:cubicBezTo>
                    <a:pt x="43" y="66"/>
                    <a:pt x="18" y="64"/>
                    <a:pt x="0" y="51"/>
                  </a:cubicBezTo>
                  <a:cubicBezTo>
                    <a:pt x="16" y="71"/>
                    <a:pt x="43" y="81"/>
                    <a:pt x="70" y="7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7" name="Freeform 80">
              <a:extLst>
                <a:ext uri="{FF2B5EF4-FFF2-40B4-BE49-F238E27FC236}">
                  <a16:creationId xmlns:a16="http://schemas.microsoft.com/office/drawing/2014/main" id="{78BEA872-129C-E157-6EF1-B33083AA1056}"/>
                </a:ext>
              </a:extLst>
            </p:cNvPr>
            <p:cNvSpPr>
              <a:spLocks/>
            </p:cNvSpPr>
            <p:nvPr/>
          </p:nvSpPr>
          <p:spPr bwMode="auto">
            <a:xfrm>
              <a:off x="7972426" y="3679826"/>
              <a:ext cx="474663" cy="547688"/>
            </a:xfrm>
            <a:custGeom>
              <a:avLst/>
              <a:gdLst>
                <a:gd name="T0" fmla="*/ 214 w 227"/>
                <a:gd name="T1" fmla="*/ 151 h 262"/>
                <a:gd name="T2" fmla="*/ 90 w 227"/>
                <a:gd name="T3" fmla="*/ 251 h 262"/>
                <a:gd name="T4" fmla="*/ 13 w 227"/>
                <a:gd name="T5" fmla="*/ 111 h 262"/>
                <a:gd name="T6" fmla="*/ 137 w 227"/>
                <a:gd name="T7" fmla="*/ 11 h 262"/>
                <a:gd name="T8" fmla="*/ 214 w 227"/>
                <a:gd name="T9" fmla="*/ 151 h 262"/>
              </a:gdLst>
              <a:ahLst/>
              <a:cxnLst>
                <a:cxn ang="0">
                  <a:pos x="T0" y="T1"/>
                </a:cxn>
                <a:cxn ang="0">
                  <a:pos x="T2" y="T3"/>
                </a:cxn>
                <a:cxn ang="0">
                  <a:pos x="T4" y="T5"/>
                </a:cxn>
                <a:cxn ang="0">
                  <a:pos x="T6" y="T7"/>
                </a:cxn>
                <a:cxn ang="0">
                  <a:pos x="T8" y="T9"/>
                </a:cxn>
              </a:cxnLst>
              <a:rect l="0" t="0" r="r" b="b"/>
              <a:pathLst>
                <a:path w="227" h="262">
                  <a:moveTo>
                    <a:pt x="214" y="151"/>
                  </a:moveTo>
                  <a:cubicBezTo>
                    <a:pt x="201" y="217"/>
                    <a:pt x="145" y="262"/>
                    <a:pt x="90" y="251"/>
                  </a:cubicBezTo>
                  <a:cubicBezTo>
                    <a:pt x="34" y="240"/>
                    <a:pt x="0" y="177"/>
                    <a:pt x="13" y="111"/>
                  </a:cubicBezTo>
                  <a:cubicBezTo>
                    <a:pt x="26" y="45"/>
                    <a:pt x="82" y="0"/>
                    <a:pt x="137" y="11"/>
                  </a:cubicBezTo>
                  <a:cubicBezTo>
                    <a:pt x="193" y="22"/>
                    <a:pt x="227" y="85"/>
                    <a:pt x="214" y="151"/>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8" name="Freeform 81">
              <a:extLst>
                <a:ext uri="{FF2B5EF4-FFF2-40B4-BE49-F238E27FC236}">
                  <a16:creationId xmlns:a16="http://schemas.microsoft.com/office/drawing/2014/main" id="{9F962748-C305-BB1C-A478-292329FD1DF3}"/>
                </a:ext>
              </a:extLst>
            </p:cNvPr>
            <p:cNvSpPr>
              <a:spLocks/>
            </p:cNvSpPr>
            <p:nvPr/>
          </p:nvSpPr>
          <p:spPr bwMode="auto">
            <a:xfrm>
              <a:off x="8015288" y="3719513"/>
              <a:ext cx="384175" cy="200025"/>
            </a:xfrm>
            <a:custGeom>
              <a:avLst/>
              <a:gdLst>
                <a:gd name="T0" fmla="*/ 102 w 184"/>
                <a:gd name="T1" fmla="*/ 2 h 96"/>
                <a:gd name="T2" fmla="*/ 0 w 184"/>
                <a:gd name="T3" fmla="*/ 96 h 96"/>
                <a:gd name="T4" fmla="*/ 105 w 184"/>
                <a:gd name="T5" fmla="*/ 27 h 96"/>
                <a:gd name="T6" fmla="*/ 184 w 184"/>
                <a:gd name="T7" fmla="*/ 68 h 96"/>
                <a:gd name="T8" fmla="*/ 102 w 184"/>
                <a:gd name="T9" fmla="*/ 2 h 96"/>
              </a:gdLst>
              <a:ahLst/>
              <a:cxnLst>
                <a:cxn ang="0">
                  <a:pos x="T0" y="T1"/>
                </a:cxn>
                <a:cxn ang="0">
                  <a:pos x="T2" y="T3"/>
                </a:cxn>
                <a:cxn ang="0">
                  <a:pos x="T4" y="T5"/>
                </a:cxn>
                <a:cxn ang="0">
                  <a:pos x="T6" y="T7"/>
                </a:cxn>
                <a:cxn ang="0">
                  <a:pos x="T8" y="T9"/>
                </a:cxn>
              </a:cxnLst>
              <a:rect l="0" t="0" r="r" b="b"/>
              <a:pathLst>
                <a:path w="184" h="96">
                  <a:moveTo>
                    <a:pt x="102" y="2"/>
                  </a:moveTo>
                  <a:cubicBezTo>
                    <a:pt x="54" y="0"/>
                    <a:pt x="11" y="41"/>
                    <a:pt x="0" y="96"/>
                  </a:cubicBezTo>
                  <a:cubicBezTo>
                    <a:pt x="20" y="51"/>
                    <a:pt x="60" y="26"/>
                    <a:pt x="105" y="27"/>
                  </a:cubicBezTo>
                  <a:cubicBezTo>
                    <a:pt x="137" y="28"/>
                    <a:pt x="166" y="40"/>
                    <a:pt x="184" y="68"/>
                  </a:cubicBezTo>
                  <a:cubicBezTo>
                    <a:pt x="171" y="30"/>
                    <a:pt x="140" y="3"/>
                    <a:pt x="102" y="2"/>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0" name="Freeform 82">
              <a:extLst>
                <a:ext uri="{FF2B5EF4-FFF2-40B4-BE49-F238E27FC236}">
                  <a16:creationId xmlns:a16="http://schemas.microsoft.com/office/drawing/2014/main" id="{D3D5634A-EF03-6B3C-5E9D-25CA6ED0DCE6}"/>
                </a:ext>
              </a:extLst>
            </p:cNvPr>
            <p:cNvSpPr>
              <a:spLocks/>
            </p:cNvSpPr>
            <p:nvPr/>
          </p:nvSpPr>
          <p:spPr bwMode="auto">
            <a:xfrm>
              <a:off x="8008938" y="3676651"/>
              <a:ext cx="384175" cy="182563"/>
            </a:xfrm>
            <a:custGeom>
              <a:avLst/>
              <a:gdLst>
                <a:gd name="T0" fmla="*/ 104 w 184"/>
                <a:gd name="T1" fmla="*/ 1 h 87"/>
                <a:gd name="T2" fmla="*/ 0 w 184"/>
                <a:gd name="T3" fmla="*/ 87 h 87"/>
                <a:gd name="T4" fmla="*/ 105 w 184"/>
                <a:gd name="T5" fmla="*/ 13 h 87"/>
                <a:gd name="T6" fmla="*/ 184 w 184"/>
                <a:gd name="T7" fmla="*/ 59 h 87"/>
                <a:gd name="T8" fmla="*/ 104 w 184"/>
                <a:gd name="T9" fmla="*/ 1 h 87"/>
              </a:gdLst>
              <a:ahLst/>
              <a:cxnLst>
                <a:cxn ang="0">
                  <a:pos x="T0" y="T1"/>
                </a:cxn>
                <a:cxn ang="0">
                  <a:pos x="T2" y="T3"/>
                </a:cxn>
                <a:cxn ang="0">
                  <a:pos x="T4" y="T5"/>
                </a:cxn>
                <a:cxn ang="0">
                  <a:pos x="T6" y="T7"/>
                </a:cxn>
                <a:cxn ang="0">
                  <a:pos x="T8" y="T9"/>
                </a:cxn>
              </a:cxnLst>
              <a:rect l="0" t="0" r="r" b="b"/>
              <a:pathLst>
                <a:path w="184" h="87">
                  <a:moveTo>
                    <a:pt x="104" y="1"/>
                  </a:moveTo>
                  <a:cubicBezTo>
                    <a:pt x="56" y="0"/>
                    <a:pt x="11" y="33"/>
                    <a:pt x="0" y="87"/>
                  </a:cubicBezTo>
                  <a:cubicBezTo>
                    <a:pt x="20" y="42"/>
                    <a:pt x="61" y="12"/>
                    <a:pt x="105" y="13"/>
                  </a:cubicBezTo>
                  <a:cubicBezTo>
                    <a:pt x="138" y="14"/>
                    <a:pt x="166" y="32"/>
                    <a:pt x="184" y="59"/>
                  </a:cubicBezTo>
                  <a:cubicBezTo>
                    <a:pt x="171" y="21"/>
                    <a:pt x="142" y="2"/>
                    <a:pt x="104" y="1"/>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1" name="Freeform 83">
              <a:extLst>
                <a:ext uri="{FF2B5EF4-FFF2-40B4-BE49-F238E27FC236}">
                  <a16:creationId xmlns:a16="http://schemas.microsoft.com/office/drawing/2014/main" id="{9A378043-41D6-B0D0-9679-15EB21AF492C}"/>
                </a:ext>
              </a:extLst>
            </p:cNvPr>
            <p:cNvSpPr>
              <a:spLocks/>
            </p:cNvSpPr>
            <p:nvPr/>
          </p:nvSpPr>
          <p:spPr bwMode="auto">
            <a:xfrm>
              <a:off x="8056563" y="3992563"/>
              <a:ext cx="366713" cy="280988"/>
            </a:xfrm>
            <a:custGeom>
              <a:avLst/>
              <a:gdLst>
                <a:gd name="T0" fmla="*/ 94 w 176"/>
                <a:gd name="T1" fmla="*/ 125 h 134"/>
                <a:gd name="T2" fmla="*/ 176 w 176"/>
                <a:gd name="T3" fmla="*/ 0 h 134"/>
                <a:gd name="T4" fmla="*/ 86 w 176"/>
                <a:gd name="T5" fmla="*/ 99 h 134"/>
                <a:gd name="T6" fmla="*/ 0 w 176"/>
                <a:gd name="T7" fmla="*/ 75 h 134"/>
                <a:gd name="T8" fmla="*/ 94 w 176"/>
                <a:gd name="T9" fmla="*/ 125 h 134"/>
              </a:gdLst>
              <a:ahLst/>
              <a:cxnLst>
                <a:cxn ang="0">
                  <a:pos x="T0" y="T1"/>
                </a:cxn>
                <a:cxn ang="0">
                  <a:pos x="T2" y="T3"/>
                </a:cxn>
                <a:cxn ang="0">
                  <a:pos x="T4" y="T5"/>
                </a:cxn>
                <a:cxn ang="0">
                  <a:pos x="T6" y="T7"/>
                </a:cxn>
                <a:cxn ang="0">
                  <a:pos x="T8" y="T9"/>
                </a:cxn>
              </a:cxnLst>
              <a:rect l="0" t="0" r="r" b="b"/>
              <a:pathLst>
                <a:path w="176" h="134">
                  <a:moveTo>
                    <a:pt x="94" y="125"/>
                  </a:moveTo>
                  <a:cubicBezTo>
                    <a:pt x="142" y="114"/>
                    <a:pt x="175" y="55"/>
                    <a:pt x="176" y="0"/>
                  </a:cubicBezTo>
                  <a:cubicBezTo>
                    <a:pt x="165" y="48"/>
                    <a:pt x="130" y="88"/>
                    <a:pt x="86" y="99"/>
                  </a:cubicBezTo>
                  <a:cubicBezTo>
                    <a:pt x="54" y="106"/>
                    <a:pt x="23" y="96"/>
                    <a:pt x="0" y="75"/>
                  </a:cubicBezTo>
                  <a:cubicBezTo>
                    <a:pt x="19" y="108"/>
                    <a:pt x="56" y="134"/>
                    <a:pt x="94" y="12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2" name="Freeform 84">
              <a:extLst>
                <a:ext uri="{FF2B5EF4-FFF2-40B4-BE49-F238E27FC236}">
                  <a16:creationId xmlns:a16="http://schemas.microsoft.com/office/drawing/2014/main" id="{A0A06593-A443-B5C8-3607-4F6568EFBF56}"/>
                </a:ext>
              </a:extLst>
            </p:cNvPr>
            <p:cNvSpPr>
              <a:spLocks/>
            </p:cNvSpPr>
            <p:nvPr/>
          </p:nvSpPr>
          <p:spPr bwMode="auto">
            <a:xfrm>
              <a:off x="8026401" y="3967163"/>
              <a:ext cx="379413" cy="228600"/>
            </a:xfrm>
            <a:custGeom>
              <a:avLst/>
              <a:gdLst>
                <a:gd name="T0" fmla="*/ 87 w 181"/>
                <a:gd name="T1" fmla="*/ 105 h 109"/>
                <a:gd name="T2" fmla="*/ 181 w 181"/>
                <a:gd name="T3" fmla="*/ 0 h 109"/>
                <a:gd name="T4" fmla="*/ 86 w 181"/>
                <a:gd name="T5" fmla="*/ 81 h 109"/>
                <a:gd name="T6" fmla="*/ 0 w 181"/>
                <a:gd name="T7" fmla="*/ 49 h 109"/>
                <a:gd name="T8" fmla="*/ 87 w 181"/>
                <a:gd name="T9" fmla="*/ 105 h 109"/>
              </a:gdLst>
              <a:ahLst/>
              <a:cxnLst>
                <a:cxn ang="0">
                  <a:pos x="T0" y="T1"/>
                </a:cxn>
                <a:cxn ang="0">
                  <a:pos x="T2" y="T3"/>
                </a:cxn>
                <a:cxn ang="0">
                  <a:pos x="T4" y="T5"/>
                </a:cxn>
                <a:cxn ang="0">
                  <a:pos x="T6" y="T7"/>
                </a:cxn>
                <a:cxn ang="0">
                  <a:pos x="T8" y="T9"/>
                </a:cxn>
              </a:cxnLst>
              <a:rect l="0" t="0" r="r" b="b"/>
              <a:pathLst>
                <a:path w="181" h="109">
                  <a:moveTo>
                    <a:pt x="87" y="105"/>
                  </a:moveTo>
                  <a:cubicBezTo>
                    <a:pt x="135" y="101"/>
                    <a:pt x="175" y="55"/>
                    <a:pt x="181" y="0"/>
                  </a:cubicBezTo>
                  <a:cubicBezTo>
                    <a:pt x="165" y="47"/>
                    <a:pt x="131" y="77"/>
                    <a:pt x="86" y="81"/>
                  </a:cubicBezTo>
                  <a:cubicBezTo>
                    <a:pt x="54" y="84"/>
                    <a:pt x="20" y="74"/>
                    <a:pt x="0" y="49"/>
                  </a:cubicBezTo>
                  <a:cubicBezTo>
                    <a:pt x="16" y="85"/>
                    <a:pt x="49" y="109"/>
                    <a:pt x="87" y="10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3" name="Oval 85">
              <a:extLst>
                <a:ext uri="{FF2B5EF4-FFF2-40B4-BE49-F238E27FC236}">
                  <a16:creationId xmlns:a16="http://schemas.microsoft.com/office/drawing/2014/main" id="{F624AD2A-EFEF-ADCE-D798-CB13BA05B62F}"/>
                </a:ext>
              </a:extLst>
            </p:cNvPr>
            <p:cNvSpPr>
              <a:spLocks noChangeArrowheads="1"/>
            </p:cNvSpPr>
            <p:nvPr/>
          </p:nvSpPr>
          <p:spPr bwMode="auto">
            <a:xfrm>
              <a:off x="6254751" y="3117851"/>
              <a:ext cx="495300" cy="4968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4" name="Freeform 86">
              <a:extLst>
                <a:ext uri="{FF2B5EF4-FFF2-40B4-BE49-F238E27FC236}">
                  <a16:creationId xmlns:a16="http://schemas.microsoft.com/office/drawing/2014/main" id="{4A89A984-C186-147C-1C09-460DAC8F5C25}"/>
                </a:ext>
              </a:extLst>
            </p:cNvPr>
            <p:cNvSpPr>
              <a:spLocks/>
            </p:cNvSpPr>
            <p:nvPr/>
          </p:nvSpPr>
          <p:spPr bwMode="auto">
            <a:xfrm>
              <a:off x="5273676" y="3405188"/>
              <a:ext cx="1393825" cy="492125"/>
            </a:xfrm>
            <a:custGeom>
              <a:avLst/>
              <a:gdLst>
                <a:gd name="T0" fmla="*/ 667 w 667"/>
                <a:gd name="T1" fmla="*/ 0 h 235"/>
                <a:gd name="T2" fmla="*/ 529 w 667"/>
                <a:gd name="T3" fmla="*/ 60 h 235"/>
                <a:gd name="T4" fmla="*/ 332 w 667"/>
                <a:gd name="T5" fmla="*/ 156 h 235"/>
                <a:gd name="T6" fmla="*/ 0 w 667"/>
                <a:gd name="T7" fmla="*/ 93 h 235"/>
                <a:gd name="T8" fmla="*/ 367 w 667"/>
                <a:gd name="T9" fmla="*/ 186 h 235"/>
                <a:gd name="T10" fmla="*/ 530 w 667"/>
                <a:gd name="T11" fmla="*/ 77 h 235"/>
                <a:gd name="T12" fmla="*/ 594 w 667"/>
                <a:gd name="T13" fmla="*/ 87 h 235"/>
                <a:gd name="T14" fmla="*/ 667 w 667"/>
                <a:gd name="T15" fmla="*/ 0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7" h="235">
                  <a:moveTo>
                    <a:pt x="667" y="0"/>
                  </a:moveTo>
                  <a:cubicBezTo>
                    <a:pt x="665" y="48"/>
                    <a:pt x="586" y="69"/>
                    <a:pt x="529" y="60"/>
                  </a:cubicBezTo>
                  <a:cubicBezTo>
                    <a:pt x="462" y="107"/>
                    <a:pt x="423" y="119"/>
                    <a:pt x="332" y="156"/>
                  </a:cubicBezTo>
                  <a:cubicBezTo>
                    <a:pt x="202" y="182"/>
                    <a:pt x="95" y="144"/>
                    <a:pt x="0" y="93"/>
                  </a:cubicBezTo>
                  <a:cubicBezTo>
                    <a:pt x="93" y="180"/>
                    <a:pt x="241" y="235"/>
                    <a:pt x="367" y="186"/>
                  </a:cubicBezTo>
                  <a:cubicBezTo>
                    <a:pt x="432" y="160"/>
                    <a:pt x="495" y="135"/>
                    <a:pt x="530" y="77"/>
                  </a:cubicBezTo>
                  <a:cubicBezTo>
                    <a:pt x="548" y="79"/>
                    <a:pt x="561" y="89"/>
                    <a:pt x="594" y="87"/>
                  </a:cubicBezTo>
                  <a:cubicBezTo>
                    <a:pt x="615" y="89"/>
                    <a:pt x="667" y="95"/>
                    <a:pt x="667" y="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5" name="Oval 87">
              <a:extLst>
                <a:ext uri="{FF2B5EF4-FFF2-40B4-BE49-F238E27FC236}">
                  <a16:creationId xmlns:a16="http://schemas.microsoft.com/office/drawing/2014/main" id="{8EEEABF4-D0A0-45A1-5CDE-6A2496B42113}"/>
                </a:ext>
              </a:extLst>
            </p:cNvPr>
            <p:cNvSpPr>
              <a:spLocks noChangeArrowheads="1"/>
            </p:cNvSpPr>
            <p:nvPr/>
          </p:nvSpPr>
          <p:spPr bwMode="auto">
            <a:xfrm>
              <a:off x="6496051" y="3814763"/>
              <a:ext cx="620713" cy="622300"/>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6" name="Freeform 88">
              <a:extLst>
                <a:ext uri="{FF2B5EF4-FFF2-40B4-BE49-F238E27FC236}">
                  <a16:creationId xmlns:a16="http://schemas.microsoft.com/office/drawing/2014/main" id="{73EB099C-0692-C51B-6DA0-65E1D93FA2A1}"/>
                </a:ext>
              </a:extLst>
            </p:cNvPr>
            <p:cNvSpPr>
              <a:spLocks/>
            </p:cNvSpPr>
            <p:nvPr/>
          </p:nvSpPr>
          <p:spPr bwMode="auto">
            <a:xfrm>
              <a:off x="6518276" y="3829051"/>
              <a:ext cx="528638" cy="303213"/>
            </a:xfrm>
            <a:custGeom>
              <a:avLst/>
              <a:gdLst>
                <a:gd name="T0" fmla="*/ 118 w 253"/>
                <a:gd name="T1" fmla="*/ 8 h 145"/>
                <a:gd name="T2" fmla="*/ 0 w 253"/>
                <a:gd name="T3" fmla="*/ 145 h 145"/>
                <a:gd name="T4" fmla="*/ 129 w 253"/>
                <a:gd name="T5" fmla="*/ 39 h 145"/>
                <a:gd name="T6" fmla="*/ 253 w 253"/>
                <a:gd name="T7" fmla="*/ 68 h 145"/>
                <a:gd name="T8" fmla="*/ 118 w 253"/>
                <a:gd name="T9" fmla="*/ 8 h 145"/>
              </a:gdLst>
              <a:ahLst/>
              <a:cxnLst>
                <a:cxn ang="0">
                  <a:pos x="T0" y="T1"/>
                </a:cxn>
                <a:cxn ang="0">
                  <a:pos x="T2" y="T3"/>
                </a:cxn>
                <a:cxn ang="0">
                  <a:pos x="T4" y="T5"/>
                </a:cxn>
                <a:cxn ang="0">
                  <a:pos x="T6" y="T7"/>
                </a:cxn>
                <a:cxn ang="0">
                  <a:pos x="T8" y="T9"/>
                </a:cxn>
              </a:cxnLst>
              <a:rect l="0" t="0" r="r" b="b"/>
              <a:pathLst>
                <a:path w="253" h="145">
                  <a:moveTo>
                    <a:pt x="118" y="8"/>
                  </a:moveTo>
                  <a:cubicBezTo>
                    <a:pt x="49" y="18"/>
                    <a:pt x="0" y="77"/>
                    <a:pt x="0" y="145"/>
                  </a:cubicBezTo>
                  <a:cubicBezTo>
                    <a:pt x="16" y="87"/>
                    <a:pt x="66" y="48"/>
                    <a:pt x="129" y="39"/>
                  </a:cubicBezTo>
                  <a:cubicBezTo>
                    <a:pt x="176" y="32"/>
                    <a:pt x="220" y="39"/>
                    <a:pt x="253" y="68"/>
                  </a:cubicBezTo>
                  <a:cubicBezTo>
                    <a:pt x="224" y="25"/>
                    <a:pt x="172" y="0"/>
                    <a:pt x="118" y="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7" name="Freeform 89">
              <a:extLst>
                <a:ext uri="{FF2B5EF4-FFF2-40B4-BE49-F238E27FC236}">
                  <a16:creationId xmlns:a16="http://schemas.microsoft.com/office/drawing/2014/main" id="{61E572BA-6C5E-9C91-BA93-2A87FC158398}"/>
                </a:ext>
              </a:extLst>
            </p:cNvPr>
            <p:cNvSpPr>
              <a:spLocks/>
            </p:cNvSpPr>
            <p:nvPr/>
          </p:nvSpPr>
          <p:spPr bwMode="auto">
            <a:xfrm>
              <a:off x="6492876" y="3779838"/>
              <a:ext cx="528638" cy="282575"/>
            </a:xfrm>
            <a:custGeom>
              <a:avLst/>
              <a:gdLst>
                <a:gd name="T0" fmla="*/ 122 w 253"/>
                <a:gd name="T1" fmla="*/ 8 h 135"/>
                <a:gd name="T2" fmla="*/ 0 w 253"/>
                <a:gd name="T3" fmla="*/ 135 h 135"/>
                <a:gd name="T4" fmla="*/ 128 w 253"/>
                <a:gd name="T5" fmla="*/ 22 h 135"/>
                <a:gd name="T6" fmla="*/ 253 w 253"/>
                <a:gd name="T7" fmla="*/ 58 h 135"/>
                <a:gd name="T8" fmla="*/ 122 w 253"/>
                <a:gd name="T9" fmla="*/ 8 h 135"/>
              </a:gdLst>
              <a:ahLst/>
              <a:cxnLst>
                <a:cxn ang="0">
                  <a:pos x="T0" y="T1"/>
                </a:cxn>
                <a:cxn ang="0">
                  <a:pos x="T2" y="T3"/>
                </a:cxn>
                <a:cxn ang="0">
                  <a:pos x="T4" y="T5"/>
                </a:cxn>
                <a:cxn ang="0">
                  <a:pos x="T6" y="T7"/>
                </a:cxn>
                <a:cxn ang="0">
                  <a:pos x="T8" y="T9"/>
                </a:cxn>
              </a:cxnLst>
              <a:rect l="0" t="0" r="r" b="b"/>
              <a:pathLst>
                <a:path w="253" h="135">
                  <a:moveTo>
                    <a:pt x="122" y="8"/>
                  </a:moveTo>
                  <a:cubicBezTo>
                    <a:pt x="54" y="19"/>
                    <a:pt x="0" y="68"/>
                    <a:pt x="0" y="135"/>
                  </a:cubicBezTo>
                  <a:cubicBezTo>
                    <a:pt x="16" y="77"/>
                    <a:pt x="64" y="31"/>
                    <a:pt x="128" y="22"/>
                  </a:cubicBezTo>
                  <a:cubicBezTo>
                    <a:pt x="175" y="15"/>
                    <a:pt x="219" y="30"/>
                    <a:pt x="253" y="58"/>
                  </a:cubicBezTo>
                  <a:cubicBezTo>
                    <a:pt x="224" y="16"/>
                    <a:pt x="176" y="0"/>
                    <a:pt x="122"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8" name="Freeform 90">
              <a:extLst>
                <a:ext uri="{FF2B5EF4-FFF2-40B4-BE49-F238E27FC236}">
                  <a16:creationId xmlns:a16="http://schemas.microsoft.com/office/drawing/2014/main" id="{29CFDA43-4276-D4CE-095F-95B8E96861F1}"/>
                </a:ext>
              </a:extLst>
            </p:cNvPr>
            <p:cNvSpPr>
              <a:spLocks/>
            </p:cNvSpPr>
            <p:nvPr/>
          </p:nvSpPr>
          <p:spPr bwMode="auto">
            <a:xfrm>
              <a:off x="6642101" y="4122738"/>
              <a:ext cx="509588" cy="393700"/>
            </a:xfrm>
            <a:custGeom>
              <a:avLst/>
              <a:gdLst>
                <a:gd name="T0" fmla="*/ 148 w 244"/>
                <a:gd name="T1" fmla="*/ 169 h 189"/>
                <a:gd name="T2" fmla="*/ 229 w 244"/>
                <a:gd name="T3" fmla="*/ 0 h 189"/>
                <a:gd name="T4" fmla="*/ 130 w 244"/>
                <a:gd name="T5" fmla="*/ 139 h 189"/>
                <a:gd name="T6" fmla="*/ 0 w 244"/>
                <a:gd name="T7" fmla="*/ 131 h 189"/>
                <a:gd name="T8" fmla="*/ 148 w 244"/>
                <a:gd name="T9" fmla="*/ 169 h 189"/>
              </a:gdLst>
              <a:ahLst/>
              <a:cxnLst>
                <a:cxn ang="0">
                  <a:pos x="T0" y="T1"/>
                </a:cxn>
                <a:cxn ang="0">
                  <a:pos x="T2" y="T3"/>
                </a:cxn>
                <a:cxn ang="0">
                  <a:pos x="T4" y="T5"/>
                </a:cxn>
                <a:cxn ang="0">
                  <a:pos x="T6" y="T7"/>
                </a:cxn>
                <a:cxn ang="0">
                  <a:pos x="T8" y="T9"/>
                </a:cxn>
              </a:cxnLst>
              <a:rect l="0" t="0" r="r" b="b"/>
              <a:pathLst>
                <a:path w="244" h="189">
                  <a:moveTo>
                    <a:pt x="148" y="169"/>
                  </a:moveTo>
                  <a:cubicBezTo>
                    <a:pt x="213" y="144"/>
                    <a:pt x="244" y="66"/>
                    <a:pt x="229" y="0"/>
                  </a:cubicBezTo>
                  <a:cubicBezTo>
                    <a:pt x="227" y="60"/>
                    <a:pt x="189" y="116"/>
                    <a:pt x="130" y="139"/>
                  </a:cubicBezTo>
                  <a:cubicBezTo>
                    <a:pt x="86" y="156"/>
                    <a:pt x="38" y="152"/>
                    <a:pt x="0" y="131"/>
                  </a:cubicBezTo>
                  <a:cubicBezTo>
                    <a:pt x="37" y="166"/>
                    <a:pt x="97" y="189"/>
                    <a:pt x="148" y="16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9" name="Freeform 91">
              <a:extLst>
                <a:ext uri="{FF2B5EF4-FFF2-40B4-BE49-F238E27FC236}">
                  <a16:creationId xmlns:a16="http://schemas.microsoft.com/office/drawing/2014/main" id="{D87AA229-62C8-F1BB-9EF9-B33146121824}"/>
                </a:ext>
              </a:extLst>
            </p:cNvPr>
            <p:cNvSpPr>
              <a:spLocks/>
            </p:cNvSpPr>
            <p:nvPr/>
          </p:nvSpPr>
          <p:spPr bwMode="auto">
            <a:xfrm>
              <a:off x="6578601" y="4098926"/>
              <a:ext cx="522288" cy="334963"/>
            </a:xfrm>
            <a:custGeom>
              <a:avLst/>
              <a:gdLst>
                <a:gd name="T0" fmla="*/ 139 w 250"/>
                <a:gd name="T1" fmla="*/ 147 h 160"/>
                <a:gd name="T2" fmla="*/ 244 w 250"/>
                <a:gd name="T3" fmla="*/ 0 h 160"/>
                <a:gd name="T4" fmla="*/ 132 w 250"/>
                <a:gd name="T5" fmla="*/ 119 h 160"/>
                <a:gd name="T6" fmla="*/ 0 w 250"/>
                <a:gd name="T7" fmla="*/ 101 h 160"/>
                <a:gd name="T8" fmla="*/ 139 w 250"/>
                <a:gd name="T9" fmla="*/ 147 h 160"/>
              </a:gdLst>
              <a:ahLst/>
              <a:cxnLst>
                <a:cxn ang="0">
                  <a:pos x="T0" y="T1"/>
                </a:cxn>
                <a:cxn ang="0">
                  <a:pos x="T2" y="T3"/>
                </a:cxn>
                <a:cxn ang="0">
                  <a:pos x="T4" y="T5"/>
                </a:cxn>
                <a:cxn ang="0">
                  <a:pos x="T6" y="T7"/>
                </a:cxn>
                <a:cxn ang="0">
                  <a:pos x="T8" y="T9"/>
                </a:cxn>
              </a:cxnLst>
              <a:rect l="0" t="0" r="r" b="b"/>
              <a:pathLst>
                <a:path w="250" h="160">
                  <a:moveTo>
                    <a:pt x="139" y="147"/>
                  </a:moveTo>
                  <a:cubicBezTo>
                    <a:pt x="207" y="130"/>
                    <a:pt x="250" y="67"/>
                    <a:pt x="244" y="0"/>
                  </a:cubicBezTo>
                  <a:cubicBezTo>
                    <a:pt x="234" y="59"/>
                    <a:pt x="194" y="103"/>
                    <a:pt x="132" y="119"/>
                  </a:cubicBezTo>
                  <a:cubicBezTo>
                    <a:pt x="86" y="130"/>
                    <a:pt x="35" y="126"/>
                    <a:pt x="0" y="101"/>
                  </a:cubicBezTo>
                  <a:cubicBezTo>
                    <a:pt x="32" y="140"/>
                    <a:pt x="86" y="160"/>
                    <a:pt x="139" y="14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0" name="Freeform 92">
              <a:extLst>
                <a:ext uri="{FF2B5EF4-FFF2-40B4-BE49-F238E27FC236}">
                  <a16:creationId xmlns:a16="http://schemas.microsoft.com/office/drawing/2014/main" id="{7B72775D-3383-3901-5E28-2E19173590FF}"/>
                </a:ext>
              </a:extLst>
            </p:cNvPr>
            <p:cNvSpPr>
              <a:spLocks/>
            </p:cNvSpPr>
            <p:nvPr/>
          </p:nvSpPr>
          <p:spPr bwMode="auto">
            <a:xfrm>
              <a:off x="5532438" y="877888"/>
              <a:ext cx="509588" cy="238125"/>
            </a:xfrm>
            <a:custGeom>
              <a:avLst/>
              <a:gdLst>
                <a:gd name="T0" fmla="*/ 156 w 244"/>
                <a:gd name="T1" fmla="*/ 0 h 114"/>
                <a:gd name="T2" fmla="*/ 113 w 244"/>
                <a:gd name="T3" fmla="*/ 4 h 114"/>
                <a:gd name="T4" fmla="*/ 5 w 244"/>
                <a:gd name="T5" fmla="*/ 78 h 114"/>
                <a:gd name="T6" fmla="*/ 88 w 244"/>
                <a:gd name="T7" fmla="*/ 114 h 114"/>
                <a:gd name="T8" fmla="*/ 132 w 244"/>
                <a:gd name="T9" fmla="*/ 110 h 114"/>
                <a:gd name="T10" fmla="*/ 239 w 244"/>
                <a:gd name="T11" fmla="*/ 36 h 114"/>
                <a:gd name="T12" fmla="*/ 156 w 24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244" h="114">
                  <a:moveTo>
                    <a:pt x="156" y="0"/>
                  </a:moveTo>
                  <a:cubicBezTo>
                    <a:pt x="142" y="0"/>
                    <a:pt x="128" y="1"/>
                    <a:pt x="113" y="4"/>
                  </a:cubicBezTo>
                  <a:cubicBezTo>
                    <a:pt x="48" y="15"/>
                    <a:pt x="0" y="49"/>
                    <a:pt x="5" y="78"/>
                  </a:cubicBezTo>
                  <a:cubicBezTo>
                    <a:pt x="9" y="100"/>
                    <a:pt x="43" y="114"/>
                    <a:pt x="88" y="114"/>
                  </a:cubicBezTo>
                  <a:cubicBezTo>
                    <a:pt x="102" y="114"/>
                    <a:pt x="116" y="113"/>
                    <a:pt x="132" y="110"/>
                  </a:cubicBezTo>
                  <a:cubicBezTo>
                    <a:pt x="196" y="98"/>
                    <a:pt x="244" y="65"/>
                    <a:pt x="239" y="36"/>
                  </a:cubicBezTo>
                  <a:cubicBezTo>
                    <a:pt x="235" y="13"/>
                    <a:pt x="201" y="0"/>
                    <a:pt x="156" y="0"/>
                  </a:cubicBezTo>
                </a:path>
              </a:pathLst>
            </a:custGeom>
            <a:solidFill>
              <a:srgbClr val="E0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1" name="Freeform 93">
              <a:extLst>
                <a:ext uri="{FF2B5EF4-FFF2-40B4-BE49-F238E27FC236}">
                  <a16:creationId xmlns:a16="http://schemas.microsoft.com/office/drawing/2014/main" id="{DB3F800A-F6CF-9784-726E-A68ECD1E6730}"/>
                </a:ext>
              </a:extLst>
            </p:cNvPr>
            <p:cNvSpPr>
              <a:spLocks/>
            </p:cNvSpPr>
            <p:nvPr/>
          </p:nvSpPr>
          <p:spPr bwMode="auto">
            <a:xfrm>
              <a:off x="5553076" y="879476"/>
              <a:ext cx="414338" cy="158750"/>
            </a:xfrm>
            <a:custGeom>
              <a:avLst/>
              <a:gdLst>
                <a:gd name="T0" fmla="*/ 88 w 198"/>
                <a:gd name="T1" fmla="*/ 11 h 76"/>
                <a:gd name="T2" fmla="*/ 4 w 198"/>
                <a:gd name="T3" fmla="*/ 76 h 76"/>
                <a:gd name="T4" fmla="*/ 99 w 198"/>
                <a:gd name="T5" fmla="*/ 20 h 76"/>
                <a:gd name="T6" fmla="*/ 198 w 198"/>
                <a:gd name="T7" fmla="*/ 13 h 76"/>
                <a:gd name="T8" fmla="*/ 88 w 198"/>
                <a:gd name="T9" fmla="*/ 11 h 76"/>
              </a:gdLst>
              <a:ahLst/>
              <a:cxnLst>
                <a:cxn ang="0">
                  <a:pos x="T0" y="T1"/>
                </a:cxn>
                <a:cxn ang="0">
                  <a:pos x="T2" y="T3"/>
                </a:cxn>
                <a:cxn ang="0">
                  <a:pos x="T4" y="T5"/>
                </a:cxn>
                <a:cxn ang="0">
                  <a:pos x="T6" y="T7"/>
                </a:cxn>
                <a:cxn ang="0">
                  <a:pos x="T8" y="T9"/>
                </a:cxn>
              </a:cxnLst>
              <a:rect l="0" t="0" r="r" b="b"/>
              <a:pathLst>
                <a:path w="198" h="76">
                  <a:moveTo>
                    <a:pt x="88" y="11"/>
                  </a:moveTo>
                  <a:cubicBezTo>
                    <a:pt x="35" y="24"/>
                    <a:pt x="0" y="52"/>
                    <a:pt x="4" y="76"/>
                  </a:cubicBezTo>
                  <a:cubicBezTo>
                    <a:pt x="13" y="53"/>
                    <a:pt x="50" y="32"/>
                    <a:pt x="99" y="20"/>
                  </a:cubicBezTo>
                  <a:cubicBezTo>
                    <a:pt x="135" y="11"/>
                    <a:pt x="170" y="7"/>
                    <a:pt x="198" y="13"/>
                  </a:cubicBezTo>
                  <a:cubicBezTo>
                    <a:pt x="172" y="2"/>
                    <a:pt x="130" y="0"/>
                    <a:pt x="88" y="1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2" name="Freeform 94">
              <a:extLst>
                <a:ext uri="{FF2B5EF4-FFF2-40B4-BE49-F238E27FC236}">
                  <a16:creationId xmlns:a16="http://schemas.microsoft.com/office/drawing/2014/main" id="{2F64676C-A909-87F7-719C-9B47B84B1065}"/>
                </a:ext>
              </a:extLst>
            </p:cNvPr>
            <p:cNvSpPr>
              <a:spLocks/>
            </p:cNvSpPr>
            <p:nvPr/>
          </p:nvSpPr>
          <p:spPr bwMode="auto">
            <a:xfrm>
              <a:off x="5530851" y="863601"/>
              <a:ext cx="411163" cy="153988"/>
            </a:xfrm>
            <a:custGeom>
              <a:avLst/>
              <a:gdLst>
                <a:gd name="T0" fmla="*/ 92 w 197"/>
                <a:gd name="T1" fmla="*/ 12 h 74"/>
                <a:gd name="T2" fmla="*/ 4 w 197"/>
                <a:gd name="T3" fmla="*/ 74 h 74"/>
                <a:gd name="T4" fmla="*/ 97 w 197"/>
                <a:gd name="T5" fmla="*/ 15 h 74"/>
                <a:gd name="T6" fmla="*/ 197 w 197"/>
                <a:gd name="T7" fmla="*/ 11 h 74"/>
                <a:gd name="T8" fmla="*/ 92 w 197"/>
                <a:gd name="T9" fmla="*/ 12 h 74"/>
              </a:gdLst>
              <a:ahLst/>
              <a:cxnLst>
                <a:cxn ang="0">
                  <a:pos x="T0" y="T1"/>
                </a:cxn>
                <a:cxn ang="0">
                  <a:pos x="T2" y="T3"/>
                </a:cxn>
                <a:cxn ang="0">
                  <a:pos x="T4" y="T5"/>
                </a:cxn>
                <a:cxn ang="0">
                  <a:pos x="T6" y="T7"/>
                </a:cxn>
                <a:cxn ang="0">
                  <a:pos x="T8" y="T9"/>
                </a:cxn>
              </a:cxnLst>
              <a:rect l="0" t="0" r="r" b="b"/>
              <a:pathLst>
                <a:path w="197" h="74">
                  <a:moveTo>
                    <a:pt x="92" y="12"/>
                  </a:moveTo>
                  <a:cubicBezTo>
                    <a:pt x="38" y="25"/>
                    <a:pt x="0" y="50"/>
                    <a:pt x="4" y="74"/>
                  </a:cubicBezTo>
                  <a:cubicBezTo>
                    <a:pt x="12" y="51"/>
                    <a:pt x="48" y="28"/>
                    <a:pt x="97" y="15"/>
                  </a:cubicBezTo>
                  <a:cubicBezTo>
                    <a:pt x="133" y="6"/>
                    <a:pt x="169" y="5"/>
                    <a:pt x="197" y="11"/>
                  </a:cubicBezTo>
                  <a:cubicBezTo>
                    <a:pt x="172" y="0"/>
                    <a:pt x="134" y="1"/>
                    <a:pt x="92" y="1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3" name="Freeform 95">
              <a:extLst>
                <a:ext uri="{FF2B5EF4-FFF2-40B4-BE49-F238E27FC236}">
                  <a16:creationId xmlns:a16="http://schemas.microsoft.com/office/drawing/2014/main" id="{86416657-B490-01A5-A5F1-784CC99A4D4D}"/>
                </a:ext>
              </a:extLst>
            </p:cNvPr>
            <p:cNvSpPr>
              <a:spLocks/>
            </p:cNvSpPr>
            <p:nvPr/>
          </p:nvSpPr>
          <p:spPr bwMode="auto">
            <a:xfrm>
              <a:off x="5676901" y="950913"/>
              <a:ext cx="390525" cy="179388"/>
            </a:xfrm>
            <a:custGeom>
              <a:avLst/>
              <a:gdLst>
                <a:gd name="T0" fmla="*/ 119 w 187"/>
                <a:gd name="T1" fmla="*/ 71 h 86"/>
                <a:gd name="T2" fmla="*/ 171 w 187"/>
                <a:gd name="T3" fmla="*/ 0 h 86"/>
                <a:gd name="T4" fmla="*/ 102 w 187"/>
                <a:gd name="T5" fmla="*/ 63 h 86"/>
                <a:gd name="T6" fmla="*/ 0 w 187"/>
                <a:gd name="T7" fmla="*/ 79 h 86"/>
                <a:gd name="T8" fmla="*/ 119 w 187"/>
                <a:gd name="T9" fmla="*/ 71 h 86"/>
              </a:gdLst>
              <a:ahLst/>
              <a:cxnLst>
                <a:cxn ang="0">
                  <a:pos x="T0" y="T1"/>
                </a:cxn>
                <a:cxn ang="0">
                  <a:pos x="T2" y="T3"/>
                </a:cxn>
                <a:cxn ang="0">
                  <a:pos x="T4" y="T5"/>
                </a:cxn>
                <a:cxn ang="0">
                  <a:pos x="T6" y="T7"/>
                </a:cxn>
                <a:cxn ang="0">
                  <a:pos x="T8" y="T9"/>
                </a:cxn>
              </a:cxnLst>
              <a:rect l="0" t="0" r="r" b="b"/>
              <a:pathLst>
                <a:path w="187" h="86">
                  <a:moveTo>
                    <a:pt x="119" y="71"/>
                  </a:moveTo>
                  <a:cubicBezTo>
                    <a:pt x="168" y="53"/>
                    <a:pt x="187" y="21"/>
                    <a:pt x="171" y="0"/>
                  </a:cubicBezTo>
                  <a:cubicBezTo>
                    <a:pt x="173" y="22"/>
                    <a:pt x="147" y="47"/>
                    <a:pt x="102" y="63"/>
                  </a:cubicBezTo>
                  <a:cubicBezTo>
                    <a:pt x="69" y="76"/>
                    <a:pt x="31" y="81"/>
                    <a:pt x="0" y="79"/>
                  </a:cubicBezTo>
                  <a:cubicBezTo>
                    <a:pt x="31" y="86"/>
                    <a:pt x="80" y="86"/>
                    <a:pt x="119" y="7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4" name="Freeform 96">
              <a:extLst>
                <a:ext uri="{FF2B5EF4-FFF2-40B4-BE49-F238E27FC236}">
                  <a16:creationId xmlns:a16="http://schemas.microsoft.com/office/drawing/2014/main" id="{3DD2C1E6-79C6-B6E3-5F92-7390E3E229FA}"/>
                </a:ext>
              </a:extLst>
            </p:cNvPr>
            <p:cNvSpPr>
              <a:spLocks/>
            </p:cNvSpPr>
            <p:nvPr/>
          </p:nvSpPr>
          <p:spPr bwMode="auto">
            <a:xfrm>
              <a:off x="5619751" y="946151"/>
              <a:ext cx="407988" cy="166688"/>
            </a:xfrm>
            <a:custGeom>
              <a:avLst/>
              <a:gdLst>
                <a:gd name="T0" fmla="*/ 113 w 195"/>
                <a:gd name="T1" fmla="*/ 67 h 80"/>
                <a:gd name="T2" fmla="*/ 185 w 195"/>
                <a:gd name="T3" fmla="*/ 0 h 80"/>
                <a:gd name="T4" fmla="*/ 105 w 195"/>
                <a:gd name="T5" fmla="*/ 58 h 80"/>
                <a:gd name="T6" fmla="*/ 0 w 195"/>
                <a:gd name="T7" fmla="*/ 70 h 80"/>
                <a:gd name="T8" fmla="*/ 113 w 195"/>
                <a:gd name="T9" fmla="*/ 67 h 80"/>
              </a:gdLst>
              <a:ahLst/>
              <a:cxnLst>
                <a:cxn ang="0">
                  <a:pos x="T0" y="T1"/>
                </a:cxn>
                <a:cxn ang="0">
                  <a:pos x="T2" y="T3"/>
                </a:cxn>
                <a:cxn ang="0">
                  <a:pos x="T4" y="T5"/>
                </a:cxn>
                <a:cxn ang="0">
                  <a:pos x="T6" y="T7"/>
                </a:cxn>
                <a:cxn ang="0">
                  <a:pos x="T8" y="T9"/>
                </a:cxn>
              </a:cxnLst>
              <a:rect l="0" t="0" r="r" b="b"/>
              <a:pathLst>
                <a:path w="195" h="80">
                  <a:moveTo>
                    <a:pt x="113" y="67"/>
                  </a:moveTo>
                  <a:cubicBezTo>
                    <a:pt x="165" y="52"/>
                    <a:pt x="195" y="23"/>
                    <a:pt x="185" y="0"/>
                  </a:cubicBezTo>
                  <a:cubicBezTo>
                    <a:pt x="181" y="22"/>
                    <a:pt x="153" y="44"/>
                    <a:pt x="105" y="58"/>
                  </a:cubicBezTo>
                  <a:cubicBezTo>
                    <a:pt x="70" y="69"/>
                    <a:pt x="30" y="74"/>
                    <a:pt x="0" y="70"/>
                  </a:cubicBezTo>
                  <a:cubicBezTo>
                    <a:pt x="29" y="80"/>
                    <a:pt x="72" y="79"/>
                    <a:pt x="113" y="6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5" name="Freeform 97">
              <a:extLst>
                <a:ext uri="{FF2B5EF4-FFF2-40B4-BE49-F238E27FC236}">
                  <a16:creationId xmlns:a16="http://schemas.microsoft.com/office/drawing/2014/main" id="{65DC7E01-59D6-43E7-05D5-0E44678185E9}"/>
                </a:ext>
              </a:extLst>
            </p:cNvPr>
            <p:cNvSpPr>
              <a:spLocks/>
            </p:cNvSpPr>
            <p:nvPr/>
          </p:nvSpPr>
          <p:spPr bwMode="auto">
            <a:xfrm>
              <a:off x="4552951" y="4435476"/>
              <a:ext cx="346075" cy="565150"/>
            </a:xfrm>
            <a:custGeom>
              <a:avLst/>
              <a:gdLst>
                <a:gd name="T0" fmla="*/ 136 w 166"/>
                <a:gd name="T1" fmla="*/ 112 h 270"/>
                <a:gd name="T2" fmla="*/ 137 w 166"/>
                <a:gd name="T3" fmla="*/ 258 h 270"/>
                <a:gd name="T4" fmla="*/ 30 w 166"/>
                <a:gd name="T5" fmla="*/ 158 h 270"/>
                <a:gd name="T6" fmla="*/ 30 w 166"/>
                <a:gd name="T7" fmla="*/ 13 h 270"/>
                <a:gd name="T8" fmla="*/ 136 w 166"/>
                <a:gd name="T9" fmla="*/ 112 h 270"/>
              </a:gdLst>
              <a:ahLst/>
              <a:cxnLst>
                <a:cxn ang="0">
                  <a:pos x="T0" y="T1"/>
                </a:cxn>
                <a:cxn ang="0">
                  <a:pos x="T2" y="T3"/>
                </a:cxn>
                <a:cxn ang="0">
                  <a:pos x="T4" y="T5"/>
                </a:cxn>
                <a:cxn ang="0">
                  <a:pos x="T6" y="T7"/>
                </a:cxn>
                <a:cxn ang="0">
                  <a:pos x="T8" y="T9"/>
                </a:cxn>
              </a:cxnLst>
              <a:rect l="0" t="0" r="r" b="b"/>
              <a:pathLst>
                <a:path w="166" h="270">
                  <a:moveTo>
                    <a:pt x="136" y="112"/>
                  </a:moveTo>
                  <a:cubicBezTo>
                    <a:pt x="165" y="180"/>
                    <a:pt x="166" y="245"/>
                    <a:pt x="137" y="258"/>
                  </a:cubicBezTo>
                  <a:cubicBezTo>
                    <a:pt x="108" y="270"/>
                    <a:pt x="60" y="226"/>
                    <a:pt x="30" y="158"/>
                  </a:cubicBezTo>
                  <a:cubicBezTo>
                    <a:pt x="1" y="91"/>
                    <a:pt x="0" y="26"/>
                    <a:pt x="30" y="13"/>
                  </a:cubicBezTo>
                  <a:cubicBezTo>
                    <a:pt x="59" y="0"/>
                    <a:pt x="106" y="45"/>
                    <a:pt x="136" y="112"/>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6" name="Freeform 98">
              <a:extLst>
                <a:ext uri="{FF2B5EF4-FFF2-40B4-BE49-F238E27FC236}">
                  <a16:creationId xmlns:a16="http://schemas.microsoft.com/office/drawing/2014/main" id="{84C1532E-AA7B-554B-228A-23AF47F64007}"/>
                </a:ext>
              </a:extLst>
            </p:cNvPr>
            <p:cNvSpPr>
              <a:spLocks/>
            </p:cNvSpPr>
            <p:nvPr/>
          </p:nvSpPr>
          <p:spPr bwMode="auto">
            <a:xfrm>
              <a:off x="4567238" y="4462463"/>
              <a:ext cx="187325" cy="304800"/>
            </a:xfrm>
            <a:custGeom>
              <a:avLst/>
              <a:gdLst>
                <a:gd name="T0" fmla="*/ 21 w 90"/>
                <a:gd name="T1" fmla="*/ 15 h 146"/>
                <a:gd name="T2" fmla="*/ 28 w 90"/>
                <a:gd name="T3" fmla="*/ 146 h 146"/>
                <a:gd name="T4" fmla="*/ 36 w 90"/>
                <a:gd name="T5" fmla="*/ 38 h 146"/>
                <a:gd name="T6" fmla="*/ 90 w 90"/>
                <a:gd name="T7" fmla="*/ 43 h 146"/>
                <a:gd name="T8" fmla="*/ 21 w 90"/>
                <a:gd name="T9" fmla="*/ 15 h 146"/>
              </a:gdLst>
              <a:ahLst/>
              <a:cxnLst>
                <a:cxn ang="0">
                  <a:pos x="T0" y="T1"/>
                </a:cxn>
                <a:cxn ang="0">
                  <a:pos x="T2" y="T3"/>
                </a:cxn>
                <a:cxn ang="0">
                  <a:pos x="T4" y="T5"/>
                </a:cxn>
                <a:cxn ang="0">
                  <a:pos x="T6" y="T7"/>
                </a:cxn>
                <a:cxn ang="0">
                  <a:pos x="T8" y="T9"/>
                </a:cxn>
              </a:cxnLst>
              <a:rect l="0" t="0" r="r" b="b"/>
              <a:pathLst>
                <a:path w="90" h="146">
                  <a:moveTo>
                    <a:pt x="21" y="15"/>
                  </a:moveTo>
                  <a:cubicBezTo>
                    <a:pt x="0" y="34"/>
                    <a:pt x="4" y="90"/>
                    <a:pt x="28" y="146"/>
                  </a:cubicBezTo>
                  <a:cubicBezTo>
                    <a:pt x="13" y="96"/>
                    <a:pt x="17" y="56"/>
                    <a:pt x="36" y="38"/>
                  </a:cubicBezTo>
                  <a:cubicBezTo>
                    <a:pt x="50" y="25"/>
                    <a:pt x="68" y="25"/>
                    <a:pt x="90" y="43"/>
                  </a:cubicBezTo>
                  <a:cubicBezTo>
                    <a:pt x="65" y="13"/>
                    <a:pt x="38" y="0"/>
                    <a:pt x="21" y="15"/>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7" name="Freeform 99">
              <a:extLst>
                <a:ext uri="{FF2B5EF4-FFF2-40B4-BE49-F238E27FC236}">
                  <a16:creationId xmlns:a16="http://schemas.microsoft.com/office/drawing/2014/main" id="{DB4B2CE1-EC18-BDA8-5317-F23AB3ADB51F}"/>
                </a:ext>
              </a:extLst>
            </p:cNvPr>
            <p:cNvSpPr>
              <a:spLocks/>
            </p:cNvSpPr>
            <p:nvPr/>
          </p:nvSpPr>
          <p:spPr bwMode="auto">
            <a:xfrm>
              <a:off x="4541838" y="4425951"/>
              <a:ext cx="179388" cy="287338"/>
            </a:xfrm>
            <a:custGeom>
              <a:avLst/>
              <a:gdLst>
                <a:gd name="T0" fmla="*/ 22 w 86"/>
                <a:gd name="T1" fmla="*/ 15 h 138"/>
                <a:gd name="T2" fmla="*/ 24 w 86"/>
                <a:gd name="T3" fmla="*/ 138 h 138"/>
                <a:gd name="T4" fmla="*/ 28 w 86"/>
                <a:gd name="T5" fmla="*/ 25 h 138"/>
                <a:gd name="T6" fmla="*/ 86 w 86"/>
                <a:gd name="T7" fmla="*/ 36 h 138"/>
                <a:gd name="T8" fmla="*/ 22 w 86"/>
                <a:gd name="T9" fmla="*/ 15 h 138"/>
              </a:gdLst>
              <a:ahLst/>
              <a:cxnLst>
                <a:cxn ang="0">
                  <a:pos x="T0" y="T1"/>
                </a:cxn>
                <a:cxn ang="0">
                  <a:pos x="T2" y="T3"/>
                </a:cxn>
                <a:cxn ang="0">
                  <a:pos x="T4" y="T5"/>
                </a:cxn>
                <a:cxn ang="0">
                  <a:pos x="T6" y="T7"/>
                </a:cxn>
                <a:cxn ang="0">
                  <a:pos x="T8" y="T9"/>
                </a:cxn>
              </a:cxnLst>
              <a:rect l="0" t="0" r="r" b="b"/>
              <a:pathLst>
                <a:path w="86" h="138">
                  <a:moveTo>
                    <a:pt x="22" y="15"/>
                  </a:moveTo>
                  <a:cubicBezTo>
                    <a:pt x="1" y="34"/>
                    <a:pt x="0" y="83"/>
                    <a:pt x="24" y="138"/>
                  </a:cubicBezTo>
                  <a:cubicBezTo>
                    <a:pt x="9" y="88"/>
                    <a:pt x="9" y="42"/>
                    <a:pt x="28" y="25"/>
                  </a:cubicBezTo>
                  <a:cubicBezTo>
                    <a:pt x="43" y="12"/>
                    <a:pt x="64" y="17"/>
                    <a:pt x="86" y="36"/>
                  </a:cubicBezTo>
                  <a:cubicBezTo>
                    <a:pt x="60" y="5"/>
                    <a:pt x="38" y="0"/>
                    <a:pt x="22" y="1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8" name="Freeform 100">
              <a:extLst>
                <a:ext uri="{FF2B5EF4-FFF2-40B4-BE49-F238E27FC236}">
                  <a16:creationId xmlns:a16="http://schemas.microsoft.com/office/drawing/2014/main" id="{6A7AC05E-62ED-54F1-12CE-3D76B3F68E52}"/>
                </a:ext>
              </a:extLst>
            </p:cNvPr>
            <p:cNvSpPr>
              <a:spLocks/>
            </p:cNvSpPr>
            <p:nvPr/>
          </p:nvSpPr>
          <p:spPr bwMode="auto">
            <a:xfrm>
              <a:off x="4765676" y="4665663"/>
              <a:ext cx="166688" cy="368300"/>
            </a:xfrm>
            <a:custGeom>
              <a:avLst/>
              <a:gdLst>
                <a:gd name="T0" fmla="*/ 66 w 80"/>
                <a:gd name="T1" fmla="*/ 151 h 176"/>
                <a:gd name="T2" fmla="*/ 34 w 80"/>
                <a:gd name="T3" fmla="*/ 0 h 176"/>
                <a:gd name="T4" fmla="*/ 49 w 80"/>
                <a:gd name="T5" fmla="*/ 130 h 176"/>
                <a:gd name="T6" fmla="*/ 0 w 80"/>
                <a:gd name="T7" fmla="*/ 144 h 176"/>
                <a:gd name="T8" fmla="*/ 66 w 80"/>
                <a:gd name="T9" fmla="*/ 151 h 176"/>
              </a:gdLst>
              <a:ahLst/>
              <a:cxnLst>
                <a:cxn ang="0">
                  <a:pos x="T0" y="T1"/>
                </a:cxn>
                <a:cxn ang="0">
                  <a:pos x="T2" y="T3"/>
                </a:cxn>
                <a:cxn ang="0">
                  <a:pos x="T4" y="T5"/>
                </a:cxn>
                <a:cxn ang="0">
                  <a:pos x="T6" y="T7"/>
                </a:cxn>
                <a:cxn ang="0">
                  <a:pos x="T8" y="T9"/>
                </a:cxn>
              </a:cxnLst>
              <a:rect l="0" t="0" r="r" b="b"/>
              <a:pathLst>
                <a:path w="80" h="176">
                  <a:moveTo>
                    <a:pt x="66" y="151"/>
                  </a:moveTo>
                  <a:cubicBezTo>
                    <a:pt x="80" y="121"/>
                    <a:pt x="63" y="52"/>
                    <a:pt x="34" y="0"/>
                  </a:cubicBezTo>
                  <a:cubicBezTo>
                    <a:pt x="55" y="50"/>
                    <a:pt x="62" y="102"/>
                    <a:pt x="49" y="130"/>
                  </a:cubicBezTo>
                  <a:cubicBezTo>
                    <a:pt x="39" y="151"/>
                    <a:pt x="21" y="155"/>
                    <a:pt x="0" y="144"/>
                  </a:cubicBezTo>
                  <a:cubicBezTo>
                    <a:pt x="26" y="167"/>
                    <a:pt x="55" y="176"/>
                    <a:pt x="66" y="15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9" name="Freeform 101">
              <a:extLst>
                <a:ext uri="{FF2B5EF4-FFF2-40B4-BE49-F238E27FC236}">
                  <a16:creationId xmlns:a16="http://schemas.microsoft.com/office/drawing/2014/main" id="{6F5DADC6-FCA8-7BBD-1DEF-FDA6F275399D}"/>
                </a:ext>
              </a:extLst>
            </p:cNvPr>
            <p:cNvSpPr>
              <a:spLocks/>
            </p:cNvSpPr>
            <p:nvPr/>
          </p:nvSpPr>
          <p:spPr bwMode="auto">
            <a:xfrm>
              <a:off x="4711701" y="4651376"/>
              <a:ext cx="174625" cy="325438"/>
            </a:xfrm>
            <a:custGeom>
              <a:avLst/>
              <a:gdLst>
                <a:gd name="T0" fmla="*/ 66 w 84"/>
                <a:gd name="T1" fmla="*/ 137 h 156"/>
                <a:gd name="T2" fmla="*/ 50 w 84"/>
                <a:gd name="T3" fmla="*/ 0 h 156"/>
                <a:gd name="T4" fmla="*/ 53 w 84"/>
                <a:gd name="T5" fmla="*/ 115 h 156"/>
                <a:gd name="T6" fmla="*/ 0 w 84"/>
                <a:gd name="T7" fmla="*/ 121 h 156"/>
                <a:gd name="T8" fmla="*/ 66 w 84"/>
                <a:gd name="T9" fmla="*/ 137 h 156"/>
              </a:gdLst>
              <a:ahLst/>
              <a:cxnLst>
                <a:cxn ang="0">
                  <a:pos x="T0" y="T1"/>
                </a:cxn>
                <a:cxn ang="0">
                  <a:pos x="T2" y="T3"/>
                </a:cxn>
                <a:cxn ang="0">
                  <a:pos x="T4" y="T5"/>
                </a:cxn>
                <a:cxn ang="0">
                  <a:pos x="T6" y="T7"/>
                </a:cxn>
                <a:cxn ang="0">
                  <a:pos x="T8" y="T9"/>
                </a:cxn>
              </a:cxnLst>
              <a:rect l="0" t="0" r="r" b="b"/>
              <a:pathLst>
                <a:path w="84" h="156">
                  <a:moveTo>
                    <a:pt x="66" y="137"/>
                  </a:moveTo>
                  <a:cubicBezTo>
                    <a:pt x="84" y="113"/>
                    <a:pt x="77" y="54"/>
                    <a:pt x="50" y="0"/>
                  </a:cubicBezTo>
                  <a:cubicBezTo>
                    <a:pt x="68" y="50"/>
                    <a:pt x="70" y="93"/>
                    <a:pt x="53" y="115"/>
                  </a:cubicBezTo>
                  <a:cubicBezTo>
                    <a:pt x="41" y="132"/>
                    <a:pt x="22" y="136"/>
                    <a:pt x="0" y="121"/>
                  </a:cubicBezTo>
                  <a:cubicBezTo>
                    <a:pt x="26" y="149"/>
                    <a:pt x="52" y="156"/>
                    <a:pt x="66" y="13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1" name="Freeform 102">
              <a:extLst>
                <a:ext uri="{FF2B5EF4-FFF2-40B4-BE49-F238E27FC236}">
                  <a16:creationId xmlns:a16="http://schemas.microsoft.com/office/drawing/2014/main" id="{D626850E-B845-0EBB-D468-94CE3F664766}"/>
                </a:ext>
              </a:extLst>
            </p:cNvPr>
            <p:cNvSpPr>
              <a:spLocks/>
            </p:cNvSpPr>
            <p:nvPr/>
          </p:nvSpPr>
          <p:spPr bwMode="auto">
            <a:xfrm>
              <a:off x="7156451" y="1752601"/>
              <a:ext cx="927100" cy="831850"/>
            </a:xfrm>
            <a:custGeom>
              <a:avLst/>
              <a:gdLst>
                <a:gd name="T0" fmla="*/ 419 w 444"/>
                <a:gd name="T1" fmla="*/ 146 h 398"/>
                <a:gd name="T2" fmla="*/ 267 w 444"/>
                <a:gd name="T3" fmla="*/ 368 h 398"/>
                <a:gd name="T4" fmla="*/ 25 w 444"/>
                <a:gd name="T5" fmla="*/ 252 h 398"/>
                <a:gd name="T6" fmla="*/ 177 w 444"/>
                <a:gd name="T7" fmla="*/ 29 h 398"/>
                <a:gd name="T8" fmla="*/ 419 w 444"/>
                <a:gd name="T9" fmla="*/ 146 h 398"/>
              </a:gdLst>
              <a:ahLst/>
              <a:cxnLst>
                <a:cxn ang="0">
                  <a:pos x="T0" y="T1"/>
                </a:cxn>
                <a:cxn ang="0">
                  <a:pos x="T2" y="T3"/>
                </a:cxn>
                <a:cxn ang="0">
                  <a:pos x="T4" y="T5"/>
                </a:cxn>
                <a:cxn ang="0">
                  <a:pos x="T6" y="T7"/>
                </a:cxn>
                <a:cxn ang="0">
                  <a:pos x="T8" y="T9"/>
                </a:cxn>
              </a:cxnLst>
              <a:rect l="0" t="0" r="r" b="b"/>
              <a:pathLst>
                <a:path w="444" h="398">
                  <a:moveTo>
                    <a:pt x="419" y="146"/>
                  </a:moveTo>
                  <a:cubicBezTo>
                    <a:pt x="444" y="240"/>
                    <a:pt x="376" y="339"/>
                    <a:pt x="267" y="368"/>
                  </a:cubicBezTo>
                  <a:cubicBezTo>
                    <a:pt x="159" y="398"/>
                    <a:pt x="50" y="345"/>
                    <a:pt x="25" y="252"/>
                  </a:cubicBezTo>
                  <a:cubicBezTo>
                    <a:pt x="0" y="158"/>
                    <a:pt x="68" y="58"/>
                    <a:pt x="177" y="29"/>
                  </a:cubicBezTo>
                  <a:cubicBezTo>
                    <a:pt x="286" y="0"/>
                    <a:pt x="394" y="53"/>
                    <a:pt x="419" y="146"/>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2" name="Freeform 103">
              <a:extLst>
                <a:ext uri="{FF2B5EF4-FFF2-40B4-BE49-F238E27FC236}">
                  <a16:creationId xmlns:a16="http://schemas.microsoft.com/office/drawing/2014/main" id="{D06C8E35-A512-CFDB-52FB-63D7CF59E9B9}"/>
                </a:ext>
              </a:extLst>
            </p:cNvPr>
            <p:cNvSpPr>
              <a:spLocks/>
            </p:cNvSpPr>
            <p:nvPr/>
          </p:nvSpPr>
          <p:spPr bwMode="auto">
            <a:xfrm>
              <a:off x="7197726" y="1804988"/>
              <a:ext cx="693738" cy="473075"/>
            </a:xfrm>
            <a:custGeom>
              <a:avLst/>
              <a:gdLst>
                <a:gd name="T0" fmla="*/ 136 w 332"/>
                <a:gd name="T1" fmla="*/ 28 h 226"/>
                <a:gd name="T2" fmla="*/ 21 w 332"/>
                <a:gd name="T3" fmla="*/ 226 h 226"/>
                <a:gd name="T4" fmla="*/ 159 w 332"/>
                <a:gd name="T5" fmla="*/ 59 h 226"/>
                <a:gd name="T6" fmla="*/ 332 w 332"/>
                <a:gd name="T7" fmla="*/ 48 h 226"/>
                <a:gd name="T8" fmla="*/ 136 w 332"/>
                <a:gd name="T9" fmla="*/ 28 h 226"/>
              </a:gdLst>
              <a:ahLst/>
              <a:cxnLst>
                <a:cxn ang="0">
                  <a:pos x="T0" y="T1"/>
                </a:cxn>
                <a:cxn ang="0">
                  <a:pos x="T2" y="T3"/>
                </a:cxn>
                <a:cxn ang="0">
                  <a:pos x="T4" y="T5"/>
                </a:cxn>
                <a:cxn ang="0">
                  <a:pos x="T6" y="T7"/>
                </a:cxn>
                <a:cxn ang="0">
                  <a:pos x="T8" y="T9"/>
                </a:cxn>
              </a:cxnLst>
              <a:rect l="0" t="0" r="r" b="b"/>
              <a:pathLst>
                <a:path w="332" h="226">
                  <a:moveTo>
                    <a:pt x="136" y="28"/>
                  </a:moveTo>
                  <a:cubicBezTo>
                    <a:pt x="48" y="64"/>
                    <a:pt x="0" y="149"/>
                    <a:pt x="21" y="226"/>
                  </a:cubicBezTo>
                  <a:cubicBezTo>
                    <a:pt x="24" y="154"/>
                    <a:pt x="78" y="92"/>
                    <a:pt x="159" y="59"/>
                  </a:cubicBezTo>
                  <a:cubicBezTo>
                    <a:pt x="219" y="34"/>
                    <a:pt x="280" y="27"/>
                    <a:pt x="332" y="48"/>
                  </a:cubicBezTo>
                  <a:cubicBezTo>
                    <a:pt x="281" y="10"/>
                    <a:pt x="205" y="0"/>
                    <a:pt x="136" y="2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4" name="Freeform 104">
              <a:extLst>
                <a:ext uri="{FF2B5EF4-FFF2-40B4-BE49-F238E27FC236}">
                  <a16:creationId xmlns:a16="http://schemas.microsoft.com/office/drawing/2014/main" id="{6A9C4DED-E335-B17C-2A11-4BD6039F94B9}"/>
                </a:ext>
              </a:extLst>
            </p:cNvPr>
            <p:cNvSpPr>
              <a:spLocks/>
            </p:cNvSpPr>
            <p:nvPr/>
          </p:nvSpPr>
          <p:spPr bwMode="auto">
            <a:xfrm>
              <a:off x="7143751" y="1752601"/>
              <a:ext cx="693738" cy="454025"/>
            </a:xfrm>
            <a:custGeom>
              <a:avLst/>
              <a:gdLst>
                <a:gd name="T0" fmla="*/ 144 w 332"/>
                <a:gd name="T1" fmla="*/ 29 h 217"/>
                <a:gd name="T2" fmla="*/ 21 w 332"/>
                <a:gd name="T3" fmla="*/ 217 h 217"/>
                <a:gd name="T4" fmla="*/ 155 w 332"/>
                <a:gd name="T5" fmla="*/ 42 h 217"/>
                <a:gd name="T6" fmla="*/ 332 w 332"/>
                <a:gd name="T7" fmla="*/ 39 h 217"/>
                <a:gd name="T8" fmla="*/ 144 w 332"/>
                <a:gd name="T9" fmla="*/ 29 h 217"/>
              </a:gdLst>
              <a:ahLst/>
              <a:cxnLst>
                <a:cxn ang="0">
                  <a:pos x="T0" y="T1"/>
                </a:cxn>
                <a:cxn ang="0">
                  <a:pos x="T2" y="T3"/>
                </a:cxn>
                <a:cxn ang="0">
                  <a:pos x="T4" y="T5"/>
                </a:cxn>
                <a:cxn ang="0">
                  <a:pos x="T6" y="T7"/>
                </a:cxn>
                <a:cxn ang="0">
                  <a:pos x="T8" y="T9"/>
                </a:cxn>
              </a:cxnLst>
              <a:rect l="0" t="0" r="r" b="b"/>
              <a:pathLst>
                <a:path w="332" h="217">
                  <a:moveTo>
                    <a:pt x="144" y="29"/>
                  </a:moveTo>
                  <a:cubicBezTo>
                    <a:pt x="56" y="64"/>
                    <a:pt x="0" y="140"/>
                    <a:pt x="21" y="217"/>
                  </a:cubicBezTo>
                  <a:cubicBezTo>
                    <a:pt x="24" y="145"/>
                    <a:pt x="74" y="75"/>
                    <a:pt x="155" y="42"/>
                  </a:cubicBezTo>
                  <a:cubicBezTo>
                    <a:pt x="215" y="18"/>
                    <a:pt x="279" y="18"/>
                    <a:pt x="332" y="39"/>
                  </a:cubicBezTo>
                  <a:cubicBezTo>
                    <a:pt x="281" y="1"/>
                    <a:pt x="213" y="0"/>
                    <a:pt x="144" y="2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5" name="Freeform 105">
              <a:extLst>
                <a:ext uri="{FF2B5EF4-FFF2-40B4-BE49-F238E27FC236}">
                  <a16:creationId xmlns:a16="http://schemas.microsoft.com/office/drawing/2014/main" id="{23F4AEEC-BCB6-0F78-09EB-299CABB26169}"/>
                </a:ext>
              </a:extLst>
            </p:cNvPr>
            <p:cNvSpPr>
              <a:spLocks/>
            </p:cNvSpPr>
            <p:nvPr/>
          </p:nvSpPr>
          <p:spPr bwMode="auto">
            <a:xfrm>
              <a:off x="7483476" y="2051051"/>
              <a:ext cx="635000" cy="547688"/>
            </a:xfrm>
            <a:custGeom>
              <a:avLst/>
              <a:gdLst>
                <a:gd name="T0" fmla="*/ 209 w 304"/>
                <a:gd name="T1" fmla="*/ 221 h 262"/>
                <a:gd name="T2" fmla="*/ 264 w 304"/>
                <a:gd name="T3" fmla="*/ 0 h 262"/>
                <a:gd name="T4" fmla="*/ 175 w 304"/>
                <a:gd name="T5" fmla="*/ 194 h 262"/>
                <a:gd name="T6" fmla="*/ 0 w 304"/>
                <a:gd name="T7" fmla="*/ 231 h 262"/>
                <a:gd name="T8" fmla="*/ 209 w 304"/>
                <a:gd name="T9" fmla="*/ 221 h 262"/>
              </a:gdLst>
              <a:ahLst/>
              <a:cxnLst>
                <a:cxn ang="0">
                  <a:pos x="T0" y="T1"/>
                </a:cxn>
                <a:cxn ang="0">
                  <a:pos x="T2" y="T3"/>
                </a:cxn>
                <a:cxn ang="0">
                  <a:pos x="T4" y="T5"/>
                </a:cxn>
                <a:cxn ang="0">
                  <a:pos x="T6" y="T7"/>
                </a:cxn>
                <a:cxn ang="0">
                  <a:pos x="T8" y="T9"/>
                </a:cxn>
              </a:cxnLst>
              <a:rect l="0" t="0" r="r" b="b"/>
              <a:pathLst>
                <a:path w="304" h="262">
                  <a:moveTo>
                    <a:pt x="209" y="221"/>
                  </a:moveTo>
                  <a:cubicBezTo>
                    <a:pt x="287" y="170"/>
                    <a:pt x="304" y="70"/>
                    <a:pt x="264" y="0"/>
                  </a:cubicBezTo>
                  <a:cubicBezTo>
                    <a:pt x="279" y="70"/>
                    <a:pt x="247" y="147"/>
                    <a:pt x="175" y="194"/>
                  </a:cubicBezTo>
                  <a:cubicBezTo>
                    <a:pt x="121" y="229"/>
                    <a:pt x="58" y="241"/>
                    <a:pt x="0" y="231"/>
                  </a:cubicBezTo>
                  <a:cubicBezTo>
                    <a:pt x="61" y="258"/>
                    <a:pt x="147" y="262"/>
                    <a:pt x="209" y="221"/>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6" name="Freeform 106">
              <a:extLst>
                <a:ext uri="{FF2B5EF4-FFF2-40B4-BE49-F238E27FC236}">
                  <a16:creationId xmlns:a16="http://schemas.microsoft.com/office/drawing/2014/main" id="{B6403581-1608-2276-756B-0ED13A23D5DB}"/>
                </a:ext>
              </a:extLst>
            </p:cNvPr>
            <p:cNvSpPr>
              <a:spLocks/>
            </p:cNvSpPr>
            <p:nvPr/>
          </p:nvSpPr>
          <p:spPr bwMode="auto">
            <a:xfrm>
              <a:off x="7375526" y="2036763"/>
              <a:ext cx="669925" cy="496888"/>
            </a:xfrm>
            <a:custGeom>
              <a:avLst/>
              <a:gdLst>
                <a:gd name="T0" fmla="*/ 199 w 321"/>
                <a:gd name="T1" fmla="*/ 204 h 238"/>
                <a:gd name="T2" fmla="*/ 292 w 321"/>
                <a:gd name="T3" fmla="*/ 0 h 238"/>
                <a:gd name="T4" fmla="*/ 180 w 321"/>
                <a:gd name="T5" fmla="*/ 175 h 238"/>
                <a:gd name="T6" fmla="*/ 0 w 321"/>
                <a:gd name="T7" fmla="*/ 201 h 238"/>
                <a:gd name="T8" fmla="*/ 199 w 321"/>
                <a:gd name="T9" fmla="*/ 204 h 238"/>
              </a:gdLst>
              <a:ahLst/>
              <a:cxnLst>
                <a:cxn ang="0">
                  <a:pos x="T0" y="T1"/>
                </a:cxn>
                <a:cxn ang="0">
                  <a:pos x="T2" y="T3"/>
                </a:cxn>
                <a:cxn ang="0">
                  <a:pos x="T4" y="T5"/>
                </a:cxn>
                <a:cxn ang="0">
                  <a:pos x="T6" y="T7"/>
                </a:cxn>
                <a:cxn ang="0">
                  <a:pos x="T8" y="T9"/>
                </a:cxn>
              </a:cxnLst>
              <a:rect l="0" t="0" r="r" b="b"/>
              <a:pathLst>
                <a:path w="321" h="238">
                  <a:moveTo>
                    <a:pt x="199" y="204"/>
                  </a:moveTo>
                  <a:cubicBezTo>
                    <a:pt x="283" y="162"/>
                    <a:pt x="321" y="74"/>
                    <a:pt x="292" y="0"/>
                  </a:cubicBezTo>
                  <a:cubicBezTo>
                    <a:pt x="297" y="71"/>
                    <a:pt x="258" y="136"/>
                    <a:pt x="180" y="175"/>
                  </a:cubicBezTo>
                  <a:cubicBezTo>
                    <a:pt x="123" y="204"/>
                    <a:pt x="55" y="218"/>
                    <a:pt x="0" y="201"/>
                  </a:cubicBezTo>
                  <a:cubicBezTo>
                    <a:pt x="55" y="235"/>
                    <a:pt x="132" y="238"/>
                    <a:pt x="199" y="20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7" name="Freeform 107">
              <a:extLst>
                <a:ext uri="{FF2B5EF4-FFF2-40B4-BE49-F238E27FC236}">
                  <a16:creationId xmlns:a16="http://schemas.microsoft.com/office/drawing/2014/main" id="{CF68B757-30A6-EB20-8EAB-E26B4EBFB7FA}"/>
                </a:ext>
              </a:extLst>
            </p:cNvPr>
            <p:cNvSpPr>
              <a:spLocks/>
            </p:cNvSpPr>
            <p:nvPr/>
          </p:nvSpPr>
          <p:spPr bwMode="auto">
            <a:xfrm>
              <a:off x="7394576" y="2155826"/>
              <a:ext cx="133350" cy="92075"/>
            </a:xfrm>
            <a:custGeom>
              <a:avLst/>
              <a:gdLst>
                <a:gd name="T0" fmla="*/ 26 w 64"/>
                <a:gd name="T1" fmla="*/ 5 h 44"/>
                <a:gd name="T2" fmla="*/ 4 w 64"/>
                <a:gd name="T3" fmla="*/ 44 h 44"/>
                <a:gd name="T4" fmla="*/ 31 w 64"/>
                <a:gd name="T5" fmla="*/ 11 h 44"/>
                <a:gd name="T6" fmla="*/ 64 w 64"/>
                <a:gd name="T7" fmla="*/ 9 h 44"/>
                <a:gd name="T8" fmla="*/ 26 w 64"/>
                <a:gd name="T9" fmla="*/ 5 h 44"/>
              </a:gdLst>
              <a:ahLst/>
              <a:cxnLst>
                <a:cxn ang="0">
                  <a:pos x="T0" y="T1"/>
                </a:cxn>
                <a:cxn ang="0">
                  <a:pos x="T2" y="T3"/>
                </a:cxn>
                <a:cxn ang="0">
                  <a:pos x="T4" y="T5"/>
                </a:cxn>
                <a:cxn ang="0">
                  <a:pos x="T6" y="T7"/>
                </a:cxn>
                <a:cxn ang="0">
                  <a:pos x="T8" y="T9"/>
                </a:cxn>
              </a:cxnLst>
              <a:rect l="0" t="0" r="r" b="b"/>
              <a:pathLst>
                <a:path w="64" h="44">
                  <a:moveTo>
                    <a:pt x="26" y="5"/>
                  </a:moveTo>
                  <a:cubicBezTo>
                    <a:pt x="9" y="12"/>
                    <a:pt x="0" y="29"/>
                    <a:pt x="4" y="44"/>
                  </a:cubicBezTo>
                  <a:cubicBezTo>
                    <a:pt x="4" y="30"/>
                    <a:pt x="15" y="18"/>
                    <a:pt x="31" y="11"/>
                  </a:cubicBezTo>
                  <a:cubicBezTo>
                    <a:pt x="42" y="6"/>
                    <a:pt x="54" y="5"/>
                    <a:pt x="64" y="9"/>
                  </a:cubicBezTo>
                  <a:cubicBezTo>
                    <a:pt x="54" y="2"/>
                    <a:pt x="39" y="0"/>
                    <a:pt x="26" y="5"/>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8" name="Freeform 108">
              <a:extLst>
                <a:ext uri="{FF2B5EF4-FFF2-40B4-BE49-F238E27FC236}">
                  <a16:creationId xmlns:a16="http://schemas.microsoft.com/office/drawing/2014/main" id="{895A8336-F977-6059-94A5-AA079C067D8D}"/>
                </a:ext>
              </a:extLst>
            </p:cNvPr>
            <p:cNvSpPr>
              <a:spLocks/>
            </p:cNvSpPr>
            <p:nvPr/>
          </p:nvSpPr>
          <p:spPr bwMode="auto">
            <a:xfrm>
              <a:off x="7381876" y="2146301"/>
              <a:ext cx="134938" cy="87313"/>
            </a:xfrm>
            <a:custGeom>
              <a:avLst/>
              <a:gdLst>
                <a:gd name="T0" fmla="*/ 28 w 65"/>
                <a:gd name="T1" fmla="*/ 5 h 42"/>
                <a:gd name="T2" fmla="*/ 4 w 65"/>
                <a:gd name="T3" fmla="*/ 42 h 42"/>
                <a:gd name="T4" fmla="*/ 31 w 65"/>
                <a:gd name="T5" fmla="*/ 8 h 42"/>
                <a:gd name="T6" fmla="*/ 65 w 65"/>
                <a:gd name="T7" fmla="*/ 8 h 42"/>
                <a:gd name="T8" fmla="*/ 28 w 65"/>
                <a:gd name="T9" fmla="*/ 5 h 42"/>
              </a:gdLst>
              <a:ahLst/>
              <a:cxnLst>
                <a:cxn ang="0">
                  <a:pos x="T0" y="T1"/>
                </a:cxn>
                <a:cxn ang="0">
                  <a:pos x="T2" y="T3"/>
                </a:cxn>
                <a:cxn ang="0">
                  <a:pos x="T4" y="T5"/>
                </a:cxn>
                <a:cxn ang="0">
                  <a:pos x="T6" y="T7"/>
                </a:cxn>
                <a:cxn ang="0">
                  <a:pos x="T8" y="T9"/>
                </a:cxn>
              </a:cxnLst>
              <a:rect l="0" t="0" r="r" b="b"/>
              <a:pathLst>
                <a:path w="65" h="42">
                  <a:moveTo>
                    <a:pt x="28" y="5"/>
                  </a:moveTo>
                  <a:cubicBezTo>
                    <a:pt x="11" y="12"/>
                    <a:pt x="0" y="27"/>
                    <a:pt x="4" y="42"/>
                  </a:cubicBezTo>
                  <a:cubicBezTo>
                    <a:pt x="5" y="28"/>
                    <a:pt x="15" y="14"/>
                    <a:pt x="31" y="8"/>
                  </a:cubicBezTo>
                  <a:cubicBezTo>
                    <a:pt x="42" y="3"/>
                    <a:pt x="55" y="3"/>
                    <a:pt x="65" y="8"/>
                  </a:cubicBezTo>
                  <a:cubicBezTo>
                    <a:pt x="55" y="0"/>
                    <a:pt x="42" y="0"/>
                    <a:pt x="28" y="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9" name="Freeform 109">
              <a:extLst>
                <a:ext uri="{FF2B5EF4-FFF2-40B4-BE49-F238E27FC236}">
                  <a16:creationId xmlns:a16="http://schemas.microsoft.com/office/drawing/2014/main" id="{F343542C-4C2E-AFFD-7159-F555ED3F6009}"/>
                </a:ext>
              </a:extLst>
            </p:cNvPr>
            <p:cNvSpPr>
              <a:spLocks/>
            </p:cNvSpPr>
            <p:nvPr/>
          </p:nvSpPr>
          <p:spPr bwMode="auto">
            <a:xfrm>
              <a:off x="7448551" y="2203451"/>
              <a:ext cx="122238" cy="107950"/>
            </a:xfrm>
            <a:custGeom>
              <a:avLst/>
              <a:gdLst>
                <a:gd name="T0" fmla="*/ 41 w 59"/>
                <a:gd name="T1" fmla="*/ 43 h 51"/>
                <a:gd name="T2" fmla="*/ 52 w 59"/>
                <a:gd name="T3" fmla="*/ 0 h 51"/>
                <a:gd name="T4" fmla="*/ 34 w 59"/>
                <a:gd name="T5" fmla="*/ 38 h 51"/>
                <a:gd name="T6" fmla="*/ 0 w 59"/>
                <a:gd name="T7" fmla="*/ 45 h 51"/>
                <a:gd name="T8" fmla="*/ 41 w 59"/>
                <a:gd name="T9" fmla="*/ 43 h 51"/>
              </a:gdLst>
              <a:ahLst/>
              <a:cxnLst>
                <a:cxn ang="0">
                  <a:pos x="T0" y="T1"/>
                </a:cxn>
                <a:cxn ang="0">
                  <a:pos x="T2" y="T3"/>
                </a:cxn>
                <a:cxn ang="0">
                  <a:pos x="T4" y="T5"/>
                </a:cxn>
                <a:cxn ang="0">
                  <a:pos x="T6" y="T7"/>
                </a:cxn>
                <a:cxn ang="0">
                  <a:pos x="T8" y="T9"/>
                </a:cxn>
              </a:cxnLst>
              <a:rect l="0" t="0" r="r" b="b"/>
              <a:pathLst>
                <a:path w="59" h="51">
                  <a:moveTo>
                    <a:pt x="41" y="43"/>
                  </a:moveTo>
                  <a:cubicBezTo>
                    <a:pt x="56" y="33"/>
                    <a:pt x="59" y="13"/>
                    <a:pt x="52" y="0"/>
                  </a:cubicBezTo>
                  <a:cubicBezTo>
                    <a:pt x="55" y="13"/>
                    <a:pt x="48" y="28"/>
                    <a:pt x="34" y="38"/>
                  </a:cubicBezTo>
                  <a:cubicBezTo>
                    <a:pt x="24" y="44"/>
                    <a:pt x="11" y="47"/>
                    <a:pt x="0" y="45"/>
                  </a:cubicBezTo>
                  <a:cubicBezTo>
                    <a:pt x="12" y="50"/>
                    <a:pt x="29" y="51"/>
                    <a:pt x="41" y="4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1" name="Freeform 110">
              <a:extLst>
                <a:ext uri="{FF2B5EF4-FFF2-40B4-BE49-F238E27FC236}">
                  <a16:creationId xmlns:a16="http://schemas.microsoft.com/office/drawing/2014/main" id="{07F1DF6E-8791-4F8A-160D-E5716FCBEE6C}"/>
                </a:ext>
              </a:extLst>
            </p:cNvPr>
            <p:cNvSpPr>
              <a:spLocks/>
            </p:cNvSpPr>
            <p:nvPr/>
          </p:nvSpPr>
          <p:spPr bwMode="auto">
            <a:xfrm>
              <a:off x="7427913" y="2200276"/>
              <a:ext cx="131763" cy="98425"/>
            </a:xfrm>
            <a:custGeom>
              <a:avLst/>
              <a:gdLst>
                <a:gd name="T0" fmla="*/ 39 w 63"/>
                <a:gd name="T1" fmla="*/ 40 h 47"/>
                <a:gd name="T2" fmla="*/ 57 w 63"/>
                <a:gd name="T3" fmla="*/ 0 h 47"/>
                <a:gd name="T4" fmla="*/ 35 w 63"/>
                <a:gd name="T5" fmla="*/ 35 h 47"/>
                <a:gd name="T6" fmla="*/ 0 w 63"/>
                <a:gd name="T7" fmla="*/ 40 h 47"/>
                <a:gd name="T8" fmla="*/ 39 w 63"/>
                <a:gd name="T9" fmla="*/ 40 h 47"/>
              </a:gdLst>
              <a:ahLst/>
              <a:cxnLst>
                <a:cxn ang="0">
                  <a:pos x="T0" y="T1"/>
                </a:cxn>
                <a:cxn ang="0">
                  <a:pos x="T2" y="T3"/>
                </a:cxn>
                <a:cxn ang="0">
                  <a:pos x="T4" y="T5"/>
                </a:cxn>
                <a:cxn ang="0">
                  <a:pos x="T6" y="T7"/>
                </a:cxn>
                <a:cxn ang="0">
                  <a:pos x="T8" y="T9"/>
                </a:cxn>
              </a:cxnLst>
              <a:rect l="0" t="0" r="r" b="b"/>
              <a:pathLst>
                <a:path w="63" h="47">
                  <a:moveTo>
                    <a:pt x="39" y="40"/>
                  </a:moveTo>
                  <a:cubicBezTo>
                    <a:pt x="55" y="32"/>
                    <a:pt x="63" y="15"/>
                    <a:pt x="57" y="0"/>
                  </a:cubicBezTo>
                  <a:cubicBezTo>
                    <a:pt x="58" y="14"/>
                    <a:pt x="50" y="27"/>
                    <a:pt x="35" y="35"/>
                  </a:cubicBezTo>
                  <a:cubicBezTo>
                    <a:pt x="24" y="40"/>
                    <a:pt x="11" y="43"/>
                    <a:pt x="0" y="40"/>
                  </a:cubicBezTo>
                  <a:cubicBezTo>
                    <a:pt x="11" y="46"/>
                    <a:pt x="26" y="47"/>
                    <a:pt x="39" y="4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2" name="Freeform 111">
              <a:extLst>
                <a:ext uri="{FF2B5EF4-FFF2-40B4-BE49-F238E27FC236}">
                  <a16:creationId xmlns:a16="http://schemas.microsoft.com/office/drawing/2014/main" id="{A0040337-1BD6-D164-577C-E181F92F0070}"/>
                </a:ext>
              </a:extLst>
            </p:cNvPr>
            <p:cNvSpPr>
              <a:spLocks/>
            </p:cNvSpPr>
            <p:nvPr/>
          </p:nvSpPr>
          <p:spPr bwMode="auto">
            <a:xfrm>
              <a:off x="7583488" y="1982788"/>
              <a:ext cx="98425" cy="66675"/>
            </a:xfrm>
            <a:custGeom>
              <a:avLst/>
              <a:gdLst>
                <a:gd name="T0" fmla="*/ 19 w 47"/>
                <a:gd name="T1" fmla="*/ 4 h 32"/>
                <a:gd name="T2" fmla="*/ 3 w 47"/>
                <a:gd name="T3" fmla="*/ 32 h 32"/>
                <a:gd name="T4" fmla="*/ 22 w 47"/>
                <a:gd name="T5" fmla="*/ 9 h 32"/>
                <a:gd name="T6" fmla="*/ 47 w 47"/>
                <a:gd name="T7" fmla="*/ 7 h 32"/>
                <a:gd name="T8" fmla="*/ 19 w 47"/>
                <a:gd name="T9" fmla="*/ 4 h 32"/>
              </a:gdLst>
              <a:ahLst/>
              <a:cxnLst>
                <a:cxn ang="0">
                  <a:pos x="T0" y="T1"/>
                </a:cxn>
                <a:cxn ang="0">
                  <a:pos x="T2" y="T3"/>
                </a:cxn>
                <a:cxn ang="0">
                  <a:pos x="T4" y="T5"/>
                </a:cxn>
                <a:cxn ang="0">
                  <a:pos x="T6" y="T7"/>
                </a:cxn>
                <a:cxn ang="0">
                  <a:pos x="T8" y="T9"/>
                </a:cxn>
              </a:cxnLst>
              <a:rect l="0" t="0" r="r" b="b"/>
              <a:pathLst>
                <a:path w="47" h="32">
                  <a:moveTo>
                    <a:pt x="19" y="4"/>
                  </a:moveTo>
                  <a:cubicBezTo>
                    <a:pt x="7" y="9"/>
                    <a:pt x="0" y="21"/>
                    <a:pt x="3" y="32"/>
                  </a:cubicBezTo>
                  <a:cubicBezTo>
                    <a:pt x="3" y="22"/>
                    <a:pt x="11" y="13"/>
                    <a:pt x="22" y="9"/>
                  </a:cubicBezTo>
                  <a:cubicBezTo>
                    <a:pt x="31" y="5"/>
                    <a:pt x="39" y="4"/>
                    <a:pt x="47" y="7"/>
                  </a:cubicBezTo>
                  <a:cubicBezTo>
                    <a:pt x="39" y="2"/>
                    <a:pt x="29" y="0"/>
                    <a:pt x="19" y="4"/>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3" name="Freeform 112">
              <a:extLst>
                <a:ext uri="{FF2B5EF4-FFF2-40B4-BE49-F238E27FC236}">
                  <a16:creationId xmlns:a16="http://schemas.microsoft.com/office/drawing/2014/main" id="{1E66C561-9708-8622-B67A-7F529EE214FF}"/>
                </a:ext>
              </a:extLst>
            </p:cNvPr>
            <p:cNvSpPr>
              <a:spLocks/>
            </p:cNvSpPr>
            <p:nvPr/>
          </p:nvSpPr>
          <p:spPr bwMode="auto">
            <a:xfrm>
              <a:off x="7575551" y="1976438"/>
              <a:ext cx="98425" cy="63500"/>
            </a:xfrm>
            <a:custGeom>
              <a:avLst/>
              <a:gdLst>
                <a:gd name="T0" fmla="*/ 20 w 47"/>
                <a:gd name="T1" fmla="*/ 4 h 30"/>
                <a:gd name="T2" fmla="*/ 3 w 47"/>
                <a:gd name="T3" fmla="*/ 30 h 30"/>
                <a:gd name="T4" fmla="*/ 22 w 47"/>
                <a:gd name="T5" fmla="*/ 6 h 30"/>
                <a:gd name="T6" fmla="*/ 47 w 47"/>
                <a:gd name="T7" fmla="*/ 5 h 30"/>
                <a:gd name="T8" fmla="*/ 20 w 47"/>
                <a:gd name="T9" fmla="*/ 4 h 30"/>
              </a:gdLst>
              <a:ahLst/>
              <a:cxnLst>
                <a:cxn ang="0">
                  <a:pos x="T0" y="T1"/>
                </a:cxn>
                <a:cxn ang="0">
                  <a:pos x="T2" y="T3"/>
                </a:cxn>
                <a:cxn ang="0">
                  <a:pos x="T4" y="T5"/>
                </a:cxn>
                <a:cxn ang="0">
                  <a:pos x="T6" y="T7"/>
                </a:cxn>
                <a:cxn ang="0">
                  <a:pos x="T8" y="T9"/>
                </a:cxn>
              </a:cxnLst>
              <a:rect l="0" t="0" r="r" b="b"/>
              <a:pathLst>
                <a:path w="47" h="30">
                  <a:moveTo>
                    <a:pt x="20" y="4"/>
                  </a:moveTo>
                  <a:cubicBezTo>
                    <a:pt x="8" y="9"/>
                    <a:pt x="0" y="20"/>
                    <a:pt x="3" y="30"/>
                  </a:cubicBezTo>
                  <a:cubicBezTo>
                    <a:pt x="4" y="20"/>
                    <a:pt x="11" y="10"/>
                    <a:pt x="22" y="6"/>
                  </a:cubicBezTo>
                  <a:cubicBezTo>
                    <a:pt x="30" y="2"/>
                    <a:pt x="39" y="2"/>
                    <a:pt x="47" y="5"/>
                  </a:cubicBezTo>
                  <a:cubicBezTo>
                    <a:pt x="40" y="0"/>
                    <a:pt x="30" y="0"/>
                    <a:pt x="20"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4" name="Freeform 113">
              <a:extLst>
                <a:ext uri="{FF2B5EF4-FFF2-40B4-BE49-F238E27FC236}">
                  <a16:creationId xmlns:a16="http://schemas.microsoft.com/office/drawing/2014/main" id="{3ADA3A38-470A-4E02-F6AB-093ADCE9D834}"/>
                </a:ext>
              </a:extLst>
            </p:cNvPr>
            <p:cNvSpPr>
              <a:spLocks/>
            </p:cNvSpPr>
            <p:nvPr/>
          </p:nvSpPr>
          <p:spPr bwMode="auto">
            <a:xfrm>
              <a:off x="7623176" y="2017713"/>
              <a:ext cx="90488" cy="77788"/>
            </a:xfrm>
            <a:custGeom>
              <a:avLst/>
              <a:gdLst>
                <a:gd name="T0" fmla="*/ 29 w 43"/>
                <a:gd name="T1" fmla="*/ 31 h 37"/>
                <a:gd name="T2" fmla="*/ 37 w 43"/>
                <a:gd name="T3" fmla="*/ 0 h 37"/>
                <a:gd name="T4" fmla="*/ 25 w 43"/>
                <a:gd name="T5" fmla="*/ 27 h 37"/>
                <a:gd name="T6" fmla="*/ 0 w 43"/>
                <a:gd name="T7" fmla="*/ 32 h 37"/>
                <a:gd name="T8" fmla="*/ 29 w 43"/>
                <a:gd name="T9" fmla="*/ 31 h 37"/>
              </a:gdLst>
              <a:ahLst/>
              <a:cxnLst>
                <a:cxn ang="0">
                  <a:pos x="T0" y="T1"/>
                </a:cxn>
                <a:cxn ang="0">
                  <a:pos x="T2" y="T3"/>
                </a:cxn>
                <a:cxn ang="0">
                  <a:pos x="T4" y="T5"/>
                </a:cxn>
                <a:cxn ang="0">
                  <a:pos x="T6" y="T7"/>
                </a:cxn>
                <a:cxn ang="0">
                  <a:pos x="T8" y="T9"/>
                </a:cxn>
              </a:cxnLst>
              <a:rect l="0" t="0" r="r" b="b"/>
              <a:pathLst>
                <a:path w="43" h="37">
                  <a:moveTo>
                    <a:pt x="29" y="31"/>
                  </a:moveTo>
                  <a:cubicBezTo>
                    <a:pt x="40" y="24"/>
                    <a:pt x="43" y="10"/>
                    <a:pt x="37" y="0"/>
                  </a:cubicBezTo>
                  <a:cubicBezTo>
                    <a:pt x="39" y="10"/>
                    <a:pt x="35" y="21"/>
                    <a:pt x="25" y="27"/>
                  </a:cubicBezTo>
                  <a:cubicBezTo>
                    <a:pt x="17" y="32"/>
                    <a:pt x="8" y="34"/>
                    <a:pt x="0" y="32"/>
                  </a:cubicBezTo>
                  <a:cubicBezTo>
                    <a:pt x="9" y="36"/>
                    <a:pt x="21" y="37"/>
                    <a:pt x="29" y="3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6" name="Freeform 114">
              <a:extLst>
                <a:ext uri="{FF2B5EF4-FFF2-40B4-BE49-F238E27FC236}">
                  <a16:creationId xmlns:a16="http://schemas.microsoft.com/office/drawing/2014/main" id="{719D2A5A-3AB4-1A6C-5548-6C4754E9A18D}"/>
                </a:ext>
              </a:extLst>
            </p:cNvPr>
            <p:cNvSpPr>
              <a:spLocks/>
            </p:cNvSpPr>
            <p:nvPr/>
          </p:nvSpPr>
          <p:spPr bwMode="auto">
            <a:xfrm>
              <a:off x="7608888" y="2016126"/>
              <a:ext cx="93663" cy="68263"/>
            </a:xfrm>
            <a:custGeom>
              <a:avLst/>
              <a:gdLst>
                <a:gd name="T0" fmla="*/ 28 w 45"/>
                <a:gd name="T1" fmla="*/ 29 h 33"/>
                <a:gd name="T2" fmla="*/ 41 w 45"/>
                <a:gd name="T3" fmla="*/ 0 h 33"/>
                <a:gd name="T4" fmla="*/ 25 w 45"/>
                <a:gd name="T5" fmla="*/ 25 h 33"/>
                <a:gd name="T6" fmla="*/ 0 w 45"/>
                <a:gd name="T7" fmla="*/ 28 h 33"/>
                <a:gd name="T8" fmla="*/ 28 w 45"/>
                <a:gd name="T9" fmla="*/ 29 h 33"/>
              </a:gdLst>
              <a:ahLst/>
              <a:cxnLst>
                <a:cxn ang="0">
                  <a:pos x="T0" y="T1"/>
                </a:cxn>
                <a:cxn ang="0">
                  <a:pos x="T2" y="T3"/>
                </a:cxn>
                <a:cxn ang="0">
                  <a:pos x="T4" y="T5"/>
                </a:cxn>
                <a:cxn ang="0">
                  <a:pos x="T6" y="T7"/>
                </a:cxn>
                <a:cxn ang="0">
                  <a:pos x="T8" y="T9"/>
                </a:cxn>
              </a:cxnLst>
              <a:rect l="0" t="0" r="r" b="b"/>
              <a:pathLst>
                <a:path w="45" h="33">
                  <a:moveTo>
                    <a:pt x="28" y="29"/>
                  </a:moveTo>
                  <a:cubicBezTo>
                    <a:pt x="40" y="23"/>
                    <a:pt x="45" y="10"/>
                    <a:pt x="41" y="0"/>
                  </a:cubicBezTo>
                  <a:cubicBezTo>
                    <a:pt x="42" y="10"/>
                    <a:pt x="36" y="19"/>
                    <a:pt x="25" y="25"/>
                  </a:cubicBezTo>
                  <a:cubicBezTo>
                    <a:pt x="17" y="29"/>
                    <a:pt x="8" y="31"/>
                    <a:pt x="0" y="28"/>
                  </a:cubicBezTo>
                  <a:cubicBezTo>
                    <a:pt x="8" y="33"/>
                    <a:pt x="18" y="33"/>
                    <a:pt x="28" y="2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7" name="Oval 115">
              <a:extLst>
                <a:ext uri="{FF2B5EF4-FFF2-40B4-BE49-F238E27FC236}">
                  <a16:creationId xmlns:a16="http://schemas.microsoft.com/office/drawing/2014/main" id="{28EC9DE9-AD33-5F84-A446-AE942DC8E0C6}"/>
                </a:ext>
              </a:extLst>
            </p:cNvPr>
            <p:cNvSpPr>
              <a:spLocks noChangeArrowheads="1"/>
            </p:cNvSpPr>
            <p:nvPr/>
          </p:nvSpPr>
          <p:spPr bwMode="auto">
            <a:xfrm>
              <a:off x="5640388" y="2644776"/>
              <a:ext cx="400050" cy="3698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8" name="Freeform 116">
              <a:extLst>
                <a:ext uri="{FF2B5EF4-FFF2-40B4-BE49-F238E27FC236}">
                  <a16:creationId xmlns:a16="http://schemas.microsoft.com/office/drawing/2014/main" id="{DAAFD367-CA2A-9778-D37D-FA01A820B229}"/>
                </a:ext>
              </a:extLst>
            </p:cNvPr>
            <p:cNvSpPr>
              <a:spLocks/>
            </p:cNvSpPr>
            <p:nvPr/>
          </p:nvSpPr>
          <p:spPr bwMode="auto">
            <a:xfrm>
              <a:off x="5656263" y="2652713"/>
              <a:ext cx="339725" cy="180975"/>
            </a:xfrm>
            <a:custGeom>
              <a:avLst/>
              <a:gdLst>
                <a:gd name="T0" fmla="*/ 76 w 163"/>
                <a:gd name="T1" fmla="*/ 5 h 86"/>
                <a:gd name="T2" fmla="*/ 0 w 163"/>
                <a:gd name="T3" fmla="*/ 86 h 86"/>
                <a:gd name="T4" fmla="*/ 83 w 163"/>
                <a:gd name="T5" fmla="*/ 23 h 86"/>
                <a:gd name="T6" fmla="*/ 163 w 163"/>
                <a:gd name="T7" fmla="*/ 40 h 86"/>
                <a:gd name="T8" fmla="*/ 76 w 163"/>
                <a:gd name="T9" fmla="*/ 5 h 86"/>
              </a:gdLst>
              <a:ahLst/>
              <a:cxnLst>
                <a:cxn ang="0">
                  <a:pos x="T0" y="T1"/>
                </a:cxn>
                <a:cxn ang="0">
                  <a:pos x="T2" y="T3"/>
                </a:cxn>
                <a:cxn ang="0">
                  <a:pos x="T4" y="T5"/>
                </a:cxn>
                <a:cxn ang="0">
                  <a:pos x="T6" y="T7"/>
                </a:cxn>
                <a:cxn ang="0">
                  <a:pos x="T8" y="T9"/>
                </a:cxn>
              </a:cxnLst>
              <a:rect l="0" t="0" r="r" b="b"/>
              <a:pathLst>
                <a:path w="163" h="86">
                  <a:moveTo>
                    <a:pt x="76" y="5"/>
                  </a:moveTo>
                  <a:cubicBezTo>
                    <a:pt x="32" y="11"/>
                    <a:pt x="0" y="46"/>
                    <a:pt x="0" y="86"/>
                  </a:cubicBezTo>
                  <a:cubicBezTo>
                    <a:pt x="10" y="52"/>
                    <a:pt x="42" y="29"/>
                    <a:pt x="83" y="23"/>
                  </a:cubicBezTo>
                  <a:cubicBezTo>
                    <a:pt x="113" y="19"/>
                    <a:pt x="142" y="23"/>
                    <a:pt x="163" y="40"/>
                  </a:cubicBezTo>
                  <a:cubicBezTo>
                    <a:pt x="144" y="15"/>
                    <a:pt x="111" y="0"/>
                    <a:pt x="76" y="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9" name="Freeform 117">
              <a:extLst>
                <a:ext uri="{FF2B5EF4-FFF2-40B4-BE49-F238E27FC236}">
                  <a16:creationId xmlns:a16="http://schemas.microsoft.com/office/drawing/2014/main" id="{23A7159D-73CB-451D-9618-44AE85CBDBC4}"/>
                </a:ext>
              </a:extLst>
            </p:cNvPr>
            <p:cNvSpPr>
              <a:spLocks/>
            </p:cNvSpPr>
            <p:nvPr/>
          </p:nvSpPr>
          <p:spPr bwMode="auto">
            <a:xfrm>
              <a:off x="5638801" y="2624138"/>
              <a:ext cx="341313" cy="166688"/>
            </a:xfrm>
            <a:custGeom>
              <a:avLst/>
              <a:gdLst>
                <a:gd name="T0" fmla="*/ 79 w 163"/>
                <a:gd name="T1" fmla="*/ 5 h 80"/>
                <a:gd name="T2" fmla="*/ 0 w 163"/>
                <a:gd name="T3" fmla="*/ 80 h 80"/>
                <a:gd name="T4" fmla="*/ 83 w 163"/>
                <a:gd name="T5" fmla="*/ 13 h 80"/>
                <a:gd name="T6" fmla="*/ 163 w 163"/>
                <a:gd name="T7" fmla="*/ 35 h 80"/>
                <a:gd name="T8" fmla="*/ 79 w 163"/>
                <a:gd name="T9" fmla="*/ 5 h 80"/>
              </a:gdLst>
              <a:ahLst/>
              <a:cxnLst>
                <a:cxn ang="0">
                  <a:pos x="T0" y="T1"/>
                </a:cxn>
                <a:cxn ang="0">
                  <a:pos x="T2" y="T3"/>
                </a:cxn>
                <a:cxn ang="0">
                  <a:pos x="T4" y="T5"/>
                </a:cxn>
                <a:cxn ang="0">
                  <a:pos x="T6" y="T7"/>
                </a:cxn>
                <a:cxn ang="0">
                  <a:pos x="T8" y="T9"/>
                </a:cxn>
              </a:cxnLst>
              <a:rect l="0" t="0" r="r" b="b"/>
              <a:pathLst>
                <a:path w="163" h="80">
                  <a:moveTo>
                    <a:pt x="79" y="5"/>
                  </a:moveTo>
                  <a:cubicBezTo>
                    <a:pt x="35" y="11"/>
                    <a:pt x="0" y="40"/>
                    <a:pt x="0" y="80"/>
                  </a:cubicBezTo>
                  <a:cubicBezTo>
                    <a:pt x="11" y="46"/>
                    <a:pt x="42" y="18"/>
                    <a:pt x="83" y="13"/>
                  </a:cubicBezTo>
                  <a:cubicBezTo>
                    <a:pt x="113" y="9"/>
                    <a:pt x="142" y="17"/>
                    <a:pt x="163" y="35"/>
                  </a:cubicBezTo>
                  <a:cubicBezTo>
                    <a:pt x="145" y="9"/>
                    <a:pt x="114" y="0"/>
                    <a:pt x="79" y="5"/>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0" name="Freeform 118">
              <a:extLst>
                <a:ext uri="{FF2B5EF4-FFF2-40B4-BE49-F238E27FC236}">
                  <a16:creationId xmlns:a16="http://schemas.microsoft.com/office/drawing/2014/main" id="{FC6E6E4F-871B-0B60-F34B-BA6A4B2A00D7}"/>
                </a:ext>
              </a:extLst>
            </p:cNvPr>
            <p:cNvSpPr>
              <a:spLocks/>
            </p:cNvSpPr>
            <p:nvPr/>
          </p:nvSpPr>
          <p:spPr bwMode="auto">
            <a:xfrm>
              <a:off x="5735638" y="2827338"/>
              <a:ext cx="327025" cy="234950"/>
            </a:xfrm>
            <a:custGeom>
              <a:avLst/>
              <a:gdLst>
                <a:gd name="T0" fmla="*/ 96 w 157"/>
                <a:gd name="T1" fmla="*/ 101 h 113"/>
                <a:gd name="T2" fmla="*/ 148 w 157"/>
                <a:gd name="T3" fmla="*/ 0 h 113"/>
                <a:gd name="T4" fmla="*/ 84 w 157"/>
                <a:gd name="T5" fmla="*/ 83 h 113"/>
                <a:gd name="T6" fmla="*/ 0 w 157"/>
                <a:gd name="T7" fmla="*/ 79 h 113"/>
                <a:gd name="T8" fmla="*/ 96 w 157"/>
                <a:gd name="T9" fmla="*/ 101 h 113"/>
              </a:gdLst>
              <a:ahLst/>
              <a:cxnLst>
                <a:cxn ang="0">
                  <a:pos x="T0" y="T1"/>
                </a:cxn>
                <a:cxn ang="0">
                  <a:pos x="T2" y="T3"/>
                </a:cxn>
                <a:cxn ang="0">
                  <a:pos x="T4" y="T5"/>
                </a:cxn>
                <a:cxn ang="0">
                  <a:pos x="T6" y="T7"/>
                </a:cxn>
                <a:cxn ang="0">
                  <a:pos x="T8" y="T9"/>
                </a:cxn>
              </a:cxnLst>
              <a:rect l="0" t="0" r="r" b="b"/>
              <a:pathLst>
                <a:path w="157" h="113">
                  <a:moveTo>
                    <a:pt x="96" y="101"/>
                  </a:moveTo>
                  <a:cubicBezTo>
                    <a:pt x="137" y="86"/>
                    <a:pt x="157" y="40"/>
                    <a:pt x="148" y="0"/>
                  </a:cubicBezTo>
                  <a:cubicBezTo>
                    <a:pt x="146" y="36"/>
                    <a:pt x="122" y="70"/>
                    <a:pt x="84" y="83"/>
                  </a:cubicBezTo>
                  <a:cubicBezTo>
                    <a:pt x="55" y="94"/>
                    <a:pt x="25" y="91"/>
                    <a:pt x="0" y="79"/>
                  </a:cubicBezTo>
                  <a:cubicBezTo>
                    <a:pt x="24" y="100"/>
                    <a:pt x="63" y="113"/>
                    <a:pt x="96" y="101"/>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1" name="Freeform 119">
              <a:extLst>
                <a:ext uri="{FF2B5EF4-FFF2-40B4-BE49-F238E27FC236}">
                  <a16:creationId xmlns:a16="http://schemas.microsoft.com/office/drawing/2014/main" id="{DB9B04DC-BAA5-4D82-CF0F-1FF86894FD75}"/>
                </a:ext>
              </a:extLst>
            </p:cNvPr>
            <p:cNvSpPr>
              <a:spLocks/>
            </p:cNvSpPr>
            <p:nvPr/>
          </p:nvSpPr>
          <p:spPr bwMode="auto">
            <a:xfrm>
              <a:off x="5695951" y="2814638"/>
              <a:ext cx="334963" cy="198438"/>
            </a:xfrm>
            <a:custGeom>
              <a:avLst/>
              <a:gdLst>
                <a:gd name="T0" fmla="*/ 90 w 161"/>
                <a:gd name="T1" fmla="*/ 87 h 95"/>
                <a:gd name="T2" fmla="*/ 157 w 161"/>
                <a:gd name="T3" fmla="*/ 0 h 95"/>
                <a:gd name="T4" fmla="*/ 85 w 161"/>
                <a:gd name="T5" fmla="*/ 71 h 95"/>
                <a:gd name="T6" fmla="*/ 0 w 161"/>
                <a:gd name="T7" fmla="*/ 60 h 95"/>
                <a:gd name="T8" fmla="*/ 90 w 161"/>
                <a:gd name="T9" fmla="*/ 87 h 95"/>
              </a:gdLst>
              <a:ahLst/>
              <a:cxnLst>
                <a:cxn ang="0">
                  <a:pos x="T0" y="T1"/>
                </a:cxn>
                <a:cxn ang="0">
                  <a:pos x="T2" y="T3"/>
                </a:cxn>
                <a:cxn ang="0">
                  <a:pos x="T4" y="T5"/>
                </a:cxn>
                <a:cxn ang="0">
                  <a:pos x="T6" y="T7"/>
                </a:cxn>
                <a:cxn ang="0">
                  <a:pos x="T8" y="T9"/>
                </a:cxn>
              </a:cxnLst>
              <a:rect l="0" t="0" r="r" b="b"/>
              <a:pathLst>
                <a:path w="161" h="95">
                  <a:moveTo>
                    <a:pt x="90" y="87"/>
                  </a:moveTo>
                  <a:cubicBezTo>
                    <a:pt x="133" y="78"/>
                    <a:pt x="161" y="40"/>
                    <a:pt x="157" y="0"/>
                  </a:cubicBezTo>
                  <a:cubicBezTo>
                    <a:pt x="150" y="35"/>
                    <a:pt x="125" y="62"/>
                    <a:pt x="85" y="71"/>
                  </a:cubicBezTo>
                  <a:cubicBezTo>
                    <a:pt x="55" y="77"/>
                    <a:pt x="23" y="75"/>
                    <a:pt x="0" y="60"/>
                  </a:cubicBezTo>
                  <a:cubicBezTo>
                    <a:pt x="21" y="84"/>
                    <a:pt x="55" y="95"/>
                    <a:pt x="90" y="87"/>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2" name="Oval 120">
              <a:extLst>
                <a:ext uri="{FF2B5EF4-FFF2-40B4-BE49-F238E27FC236}">
                  <a16:creationId xmlns:a16="http://schemas.microsoft.com/office/drawing/2014/main" id="{FCD75DC0-C679-F866-DFFE-EAB8F8701C28}"/>
                </a:ext>
              </a:extLst>
            </p:cNvPr>
            <p:cNvSpPr>
              <a:spLocks noChangeArrowheads="1"/>
            </p:cNvSpPr>
            <p:nvPr/>
          </p:nvSpPr>
          <p:spPr bwMode="auto">
            <a:xfrm>
              <a:off x="6572251" y="4597401"/>
              <a:ext cx="257175" cy="2555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3" name="Freeform 121">
              <a:extLst>
                <a:ext uri="{FF2B5EF4-FFF2-40B4-BE49-F238E27FC236}">
                  <a16:creationId xmlns:a16="http://schemas.microsoft.com/office/drawing/2014/main" id="{85EF936E-7BB2-B9D5-68E3-3382F97D51DD}"/>
                </a:ext>
              </a:extLst>
            </p:cNvPr>
            <p:cNvSpPr>
              <a:spLocks/>
            </p:cNvSpPr>
            <p:nvPr/>
          </p:nvSpPr>
          <p:spPr bwMode="auto">
            <a:xfrm>
              <a:off x="6583363" y="4602163"/>
              <a:ext cx="217488" cy="125413"/>
            </a:xfrm>
            <a:custGeom>
              <a:avLst/>
              <a:gdLst>
                <a:gd name="T0" fmla="*/ 49 w 104"/>
                <a:gd name="T1" fmla="*/ 4 h 60"/>
                <a:gd name="T2" fmla="*/ 0 w 104"/>
                <a:gd name="T3" fmla="*/ 60 h 60"/>
                <a:gd name="T4" fmla="*/ 53 w 104"/>
                <a:gd name="T5" fmla="*/ 16 h 60"/>
                <a:gd name="T6" fmla="*/ 104 w 104"/>
                <a:gd name="T7" fmla="*/ 28 h 60"/>
                <a:gd name="T8" fmla="*/ 49 w 104"/>
                <a:gd name="T9" fmla="*/ 4 h 60"/>
              </a:gdLst>
              <a:ahLst/>
              <a:cxnLst>
                <a:cxn ang="0">
                  <a:pos x="T0" y="T1"/>
                </a:cxn>
                <a:cxn ang="0">
                  <a:pos x="T2" y="T3"/>
                </a:cxn>
                <a:cxn ang="0">
                  <a:pos x="T4" y="T5"/>
                </a:cxn>
                <a:cxn ang="0">
                  <a:pos x="T6" y="T7"/>
                </a:cxn>
                <a:cxn ang="0">
                  <a:pos x="T8" y="T9"/>
                </a:cxn>
              </a:cxnLst>
              <a:rect l="0" t="0" r="r" b="b"/>
              <a:pathLst>
                <a:path w="104" h="60">
                  <a:moveTo>
                    <a:pt x="49" y="4"/>
                  </a:moveTo>
                  <a:cubicBezTo>
                    <a:pt x="20" y="8"/>
                    <a:pt x="0" y="32"/>
                    <a:pt x="0" y="60"/>
                  </a:cubicBezTo>
                  <a:cubicBezTo>
                    <a:pt x="7" y="36"/>
                    <a:pt x="27" y="20"/>
                    <a:pt x="53" y="16"/>
                  </a:cubicBezTo>
                  <a:cubicBezTo>
                    <a:pt x="72" y="13"/>
                    <a:pt x="90" y="16"/>
                    <a:pt x="104" y="28"/>
                  </a:cubicBezTo>
                  <a:cubicBezTo>
                    <a:pt x="92" y="11"/>
                    <a:pt x="71" y="0"/>
                    <a:pt x="49" y="4"/>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4" name="Freeform 122">
              <a:extLst>
                <a:ext uri="{FF2B5EF4-FFF2-40B4-BE49-F238E27FC236}">
                  <a16:creationId xmlns:a16="http://schemas.microsoft.com/office/drawing/2014/main" id="{6A0E26A7-B58E-266D-266E-EFA9044B1AC1}"/>
                </a:ext>
              </a:extLst>
            </p:cNvPr>
            <p:cNvSpPr>
              <a:spLocks/>
            </p:cNvSpPr>
            <p:nvPr/>
          </p:nvSpPr>
          <p:spPr bwMode="auto">
            <a:xfrm>
              <a:off x="6572251" y="4584701"/>
              <a:ext cx="217488" cy="114300"/>
            </a:xfrm>
            <a:custGeom>
              <a:avLst/>
              <a:gdLst>
                <a:gd name="T0" fmla="*/ 50 w 104"/>
                <a:gd name="T1" fmla="*/ 3 h 55"/>
                <a:gd name="T2" fmla="*/ 0 w 104"/>
                <a:gd name="T3" fmla="*/ 55 h 55"/>
                <a:gd name="T4" fmla="*/ 53 w 104"/>
                <a:gd name="T5" fmla="*/ 8 h 55"/>
                <a:gd name="T6" fmla="*/ 104 w 104"/>
                <a:gd name="T7" fmla="*/ 23 h 55"/>
                <a:gd name="T8" fmla="*/ 50 w 104"/>
                <a:gd name="T9" fmla="*/ 3 h 55"/>
              </a:gdLst>
              <a:ahLst/>
              <a:cxnLst>
                <a:cxn ang="0">
                  <a:pos x="T0" y="T1"/>
                </a:cxn>
                <a:cxn ang="0">
                  <a:pos x="T2" y="T3"/>
                </a:cxn>
                <a:cxn ang="0">
                  <a:pos x="T4" y="T5"/>
                </a:cxn>
                <a:cxn ang="0">
                  <a:pos x="T6" y="T7"/>
                </a:cxn>
                <a:cxn ang="0">
                  <a:pos x="T8" y="T9"/>
                </a:cxn>
              </a:cxnLst>
              <a:rect l="0" t="0" r="r" b="b"/>
              <a:pathLst>
                <a:path w="104" h="55">
                  <a:moveTo>
                    <a:pt x="50" y="3"/>
                  </a:moveTo>
                  <a:cubicBezTo>
                    <a:pt x="22" y="7"/>
                    <a:pt x="0" y="27"/>
                    <a:pt x="0" y="55"/>
                  </a:cubicBezTo>
                  <a:cubicBezTo>
                    <a:pt x="7" y="31"/>
                    <a:pt x="27" y="12"/>
                    <a:pt x="53" y="8"/>
                  </a:cubicBezTo>
                  <a:cubicBezTo>
                    <a:pt x="72" y="5"/>
                    <a:pt x="90" y="11"/>
                    <a:pt x="104" y="23"/>
                  </a:cubicBezTo>
                  <a:cubicBezTo>
                    <a:pt x="92" y="6"/>
                    <a:pt x="73" y="0"/>
                    <a:pt x="50" y="3"/>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5" name="Freeform 123">
              <a:extLst>
                <a:ext uri="{FF2B5EF4-FFF2-40B4-BE49-F238E27FC236}">
                  <a16:creationId xmlns:a16="http://schemas.microsoft.com/office/drawing/2014/main" id="{5006D5F2-6AD1-E3D6-0394-293E479B9BEA}"/>
                </a:ext>
              </a:extLst>
            </p:cNvPr>
            <p:cNvSpPr>
              <a:spLocks/>
            </p:cNvSpPr>
            <p:nvPr/>
          </p:nvSpPr>
          <p:spPr bwMode="auto">
            <a:xfrm>
              <a:off x="6634163" y="4724401"/>
              <a:ext cx="209550" cy="160338"/>
            </a:xfrm>
            <a:custGeom>
              <a:avLst/>
              <a:gdLst>
                <a:gd name="T0" fmla="*/ 61 w 101"/>
                <a:gd name="T1" fmla="*/ 69 h 77"/>
                <a:gd name="T2" fmla="*/ 94 w 101"/>
                <a:gd name="T3" fmla="*/ 0 h 77"/>
                <a:gd name="T4" fmla="*/ 54 w 101"/>
                <a:gd name="T5" fmla="*/ 57 h 77"/>
                <a:gd name="T6" fmla="*/ 0 w 101"/>
                <a:gd name="T7" fmla="*/ 54 h 77"/>
                <a:gd name="T8" fmla="*/ 61 w 101"/>
                <a:gd name="T9" fmla="*/ 69 h 77"/>
              </a:gdLst>
              <a:ahLst/>
              <a:cxnLst>
                <a:cxn ang="0">
                  <a:pos x="T0" y="T1"/>
                </a:cxn>
                <a:cxn ang="0">
                  <a:pos x="T2" y="T3"/>
                </a:cxn>
                <a:cxn ang="0">
                  <a:pos x="T4" y="T5"/>
                </a:cxn>
                <a:cxn ang="0">
                  <a:pos x="T6" y="T7"/>
                </a:cxn>
                <a:cxn ang="0">
                  <a:pos x="T8" y="T9"/>
                </a:cxn>
              </a:cxnLst>
              <a:rect l="0" t="0" r="r" b="b"/>
              <a:pathLst>
                <a:path w="101" h="77">
                  <a:moveTo>
                    <a:pt x="61" y="69"/>
                  </a:moveTo>
                  <a:cubicBezTo>
                    <a:pt x="88" y="59"/>
                    <a:pt x="101" y="27"/>
                    <a:pt x="94" y="0"/>
                  </a:cubicBezTo>
                  <a:cubicBezTo>
                    <a:pt x="93" y="24"/>
                    <a:pt x="78" y="47"/>
                    <a:pt x="54" y="57"/>
                  </a:cubicBezTo>
                  <a:cubicBezTo>
                    <a:pt x="35" y="64"/>
                    <a:pt x="16" y="62"/>
                    <a:pt x="0" y="54"/>
                  </a:cubicBezTo>
                  <a:cubicBezTo>
                    <a:pt x="16" y="68"/>
                    <a:pt x="40" y="77"/>
                    <a:pt x="61" y="69"/>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6" name="Freeform 124">
              <a:extLst>
                <a:ext uri="{FF2B5EF4-FFF2-40B4-BE49-F238E27FC236}">
                  <a16:creationId xmlns:a16="http://schemas.microsoft.com/office/drawing/2014/main" id="{45FC0BD1-BC72-F480-375C-CBA51482E621}"/>
                </a:ext>
              </a:extLst>
            </p:cNvPr>
            <p:cNvSpPr>
              <a:spLocks/>
            </p:cNvSpPr>
            <p:nvPr/>
          </p:nvSpPr>
          <p:spPr bwMode="auto">
            <a:xfrm>
              <a:off x="6608763" y="4713288"/>
              <a:ext cx="214313" cy="138113"/>
            </a:xfrm>
            <a:custGeom>
              <a:avLst/>
              <a:gdLst>
                <a:gd name="T0" fmla="*/ 57 w 103"/>
                <a:gd name="T1" fmla="*/ 60 h 66"/>
                <a:gd name="T2" fmla="*/ 100 w 103"/>
                <a:gd name="T3" fmla="*/ 0 h 66"/>
                <a:gd name="T4" fmla="*/ 54 w 103"/>
                <a:gd name="T5" fmla="*/ 49 h 66"/>
                <a:gd name="T6" fmla="*/ 0 w 103"/>
                <a:gd name="T7" fmla="*/ 42 h 66"/>
                <a:gd name="T8" fmla="*/ 57 w 103"/>
                <a:gd name="T9" fmla="*/ 60 h 66"/>
              </a:gdLst>
              <a:ahLst/>
              <a:cxnLst>
                <a:cxn ang="0">
                  <a:pos x="T0" y="T1"/>
                </a:cxn>
                <a:cxn ang="0">
                  <a:pos x="T2" y="T3"/>
                </a:cxn>
                <a:cxn ang="0">
                  <a:pos x="T4" y="T5"/>
                </a:cxn>
                <a:cxn ang="0">
                  <a:pos x="T6" y="T7"/>
                </a:cxn>
                <a:cxn ang="0">
                  <a:pos x="T8" y="T9"/>
                </a:cxn>
              </a:cxnLst>
              <a:rect l="0" t="0" r="r" b="b"/>
              <a:pathLst>
                <a:path w="103" h="66">
                  <a:moveTo>
                    <a:pt x="57" y="60"/>
                  </a:moveTo>
                  <a:cubicBezTo>
                    <a:pt x="85" y="54"/>
                    <a:pt x="103" y="28"/>
                    <a:pt x="100" y="0"/>
                  </a:cubicBezTo>
                  <a:cubicBezTo>
                    <a:pt x="96" y="24"/>
                    <a:pt x="80" y="43"/>
                    <a:pt x="54" y="49"/>
                  </a:cubicBezTo>
                  <a:cubicBezTo>
                    <a:pt x="35" y="54"/>
                    <a:pt x="15" y="52"/>
                    <a:pt x="0" y="42"/>
                  </a:cubicBezTo>
                  <a:cubicBezTo>
                    <a:pt x="13" y="58"/>
                    <a:pt x="35" y="66"/>
                    <a:pt x="57" y="6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7" name="Oval 125">
              <a:extLst>
                <a:ext uri="{FF2B5EF4-FFF2-40B4-BE49-F238E27FC236}">
                  <a16:creationId xmlns:a16="http://schemas.microsoft.com/office/drawing/2014/main" id="{72D7E1E4-37C4-37B9-5B30-4232FDB871D6}"/>
                </a:ext>
              </a:extLst>
            </p:cNvPr>
            <p:cNvSpPr>
              <a:spLocks noChangeArrowheads="1"/>
            </p:cNvSpPr>
            <p:nvPr/>
          </p:nvSpPr>
          <p:spPr bwMode="auto">
            <a:xfrm>
              <a:off x="5751513" y="4765676"/>
              <a:ext cx="196850" cy="19526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8" name="Freeform 126">
              <a:extLst>
                <a:ext uri="{FF2B5EF4-FFF2-40B4-BE49-F238E27FC236}">
                  <a16:creationId xmlns:a16="http://schemas.microsoft.com/office/drawing/2014/main" id="{A587EC9D-3B8A-2F84-0E99-05D9F9DA5B91}"/>
                </a:ext>
              </a:extLst>
            </p:cNvPr>
            <p:cNvSpPr>
              <a:spLocks/>
            </p:cNvSpPr>
            <p:nvPr/>
          </p:nvSpPr>
          <p:spPr bwMode="auto">
            <a:xfrm>
              <a:off x="5759451" y="4770438"/>
              <a:ext cx="165100" cy="93663"/>
            </a:xfrm>
            <a:custGeom>
              <a:avLst/>
              <a:gdLst>
                <a:gd name="T0" fmla="*/ 37 w 79"/>
                <a:gd name="T1" fmla="*/ 3 h 45"/>
                <a:gd name="T2" fmla="*/ 0 w 79"/>
                <a:gd name="T3" fmla="*/ 45 h 45"/>
                <a:gd name="T4" fmla="*/ 40 w 79"/>
                <a:gd name="T5" fmla="*/ 12 h 45"/>
                <a:gd name="T6" fmla="*/ 79 w 79"/>
                <a:gd name="T7" fmla="*/ 21 h 45"/>
                <a:gd name="T8" fmla="*/ 37 w 79"/>
                <a:gd name="T9" fmla="*/ 3 h 45"/>
              </a:gdLst>
              <a:ahLst/>
              <a:cxnLst>
                <a:cxn ang="0">
                  <a:pos x="T0" y="T1"/>
                </a:cxn>
                <a:cxn ang="0">
                  <a:pos x="T2" y="T3"/>
                </a:cxn>
                <a:cxn ang="0">
                  <a:pos x="T4" y="T5"/>
                </a:cxn>
                <a:cxn ang="0">
                  <a:pos x="T6" y="T7"/>
                </a:cxn>
                <a:cxn ang="0">
                  <a:pos x="T8" y="T9"/>
                </a:cxn>
              </a:cxnLst>
              <a:rect l="0" t="0" r="r" b="b"/>
              <a:pathLst>
                <a:path w="79" h="45">
                  <a:moveTo>
                    <a:pt x="37" y="3"/>
                  </a:moveTo>
                  <a:cubicBezTo>
                    <a:pt x="16" y="6"/>
                    <a:pt x="0" y="24"/>
                    <a:pt x="0" y="45"/>
                  </a:cubicBezTo>
                  <a:cubicBezTo>
                    <a:pt x="5" y="27"/>
                    <a:pt x="21" y="15"/>
                    <a:pt x="40" y="12"/>
                  </a:cubicBezTo>
                  <a:cubicBezTo>
                    <a:pt x="55" y="10"/>
                    <a:pt x="69" y="12"/>
                    <a:pt x="79" y="21"/>
                  </a:cubicBezTo>
                  <a:cubicBezTo>
                    <a:pt x="70" y="8"/>
                    <a:pt x="54" y="0"/>
                    <a:pt x="37" y="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9" name="Freeform 127">
              <a:extLst>
                <a:ext uri="{FF2B5EF4-FFF2-40B4-BE49-F238E27FC236}">
                  <a16:creationId xmlns:a16="http://schemas.microsoft.com/office/drawing/2014/main" id="{DE92EE7C-A9A7-4FE5-836B-629E2881E9F4}"/>
                </a:ext>
              </a:extLst>
            </p:cNvPr>
            <p:cNvSpPr>
              <a:spLocks/>
            </p:cNvSpPr>
            <p:nvPr/>
          </p:nvSpPr>
          <p:spPr bwMode="auto">
            <a:xfrm>
              <a:off x="5751513" y="4756151"/>
              <a:ext cx="165100" cy="87313"/>
            </a:xfrm>
            <a:custGeom>
              <a:avLst/>
              <a:gdLst>
                <a:gd name="T0" fmla="*/ 39 w 79"/>
                <a:gd name="T1" fmla="*/ 2 h 42"/>
                <a:gd name="T2" fmla="*/ 0 w 79"/>
                <a:gd name="T3" fmla="*/ 42 h 42"/>
                <a:gd name="T4" fmla="*/ 40 w 79"/>
                <a:gd name="T5" fmla="*/ 6 h 42"/>
                <a:gd name="T6" fmla="*/ 79 w 79"/>
                <a:gd name="T7" fmla="*/ 18 h 42"/>
                <a:gd name="T8" fmla="*/ 39 w 79"/>
                <a:gd name="T9" fmla="*/ 2 h 42"/>
              </a:gdLst>
              <a:ahLst/>
              <a:cxnLst>
                <a:cxn ang="0">
                  <a:pos x="T0" y="T1"/>
                </a:cxn>
                <a:cxn ang="0">
                  <a:pos x="T2" y="T3"/>
                </a:cxn>
                <a:cxn ang="0">
                  <a:pos x="T4" y="T5"/>
                </a:cxn>
                <a:cxn ang="0">
                  <a:pos x="T6" y="T7"/>
                </a:cxn>
                <a:cxn ang="0">
                  <a:pos x="T8" y="T9"/>
                </a:cxn>
              </a:cxnLst>
              <a:rect l="0" t="0" r="r" b="b"/>
              <a:pathLst>
                <a:path w="79" h="42">
                  <a:moveTo>
                    <a:pt x="39" y="2"/>
                  </a:moveTo>
                  <a:cubicBezTo>
                    <a:pt x="17" y="5"/>
                    <a:pt x="0" y="21"/>
                    <a:pt x="0" y="42"/>
                  </a:cubicBezTo>
                  <a:cubicBezTo>
                    <a:pt x="5" y="24"/>
                    <a:pt x="20" y="9"/>
                    <a:pt x="40" y="6"/>
                  </a:cubicBezTo>
                  <a:cubicBezTo>
                    <a:pt x="55" y="4"/>
                    <a:pt x="69" y="9"/>
                    <a:pt x="79" y="18"/>
                  </a:cubicBezTo>
                  <a:cubicBezTo>
                    <a:pt x="70" y="4"/>
                    <a:pt x="55" y="0"/>
                    <a:pt x="39" y="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0" name="Freeform 128">
              <a:extLst>
                <a:ext uri="{FF2B5EF4-FFF2-40B4-BE49-F238E27FC236}">
                  <a16:creationId xmlns:a16="http://schemas.microsoft.com/office/drawing/2014/main" id="{8FA93E21-8FE2-CA39-979A-AF4A6EE19D7E}"/>
                </a:ext>
              </a:extLst>
            </p:cNvPr>
            <p:cNvSpPr>
              <a:spLocks/>
            </p:cNvSpPr>
            <p:nvPr/>
          </p:nvSpPr>
          <p:spPr bwMode="auto">
            <a:xfrm>
              <a:off x="5797551" y="4862513"/>
              <a:ext cx="160338" cy="122238"/>
            </a:xfrm>
            <a:custGeom>
              <a:avLst/>
              <a:gdLst>
                <a:gd name="T0" fmla="*/ 47 w 77"/>
                <a:gd name="T1" fmla="*/ 53 h 59"/>
                <a:gd name="T2" fmla="*/ 72 w 77"/>
                <a:gd name="T3" fmla="*/ 0 h 59"/>
                <a:gd name="T4" fmla="*/ 41 w 77"/>
                <a:gd name="T5" fmla="*/ 43 h 59"/>
                <a:gd name="T6" fmla="*/ 0 w 77"/>
                <a:gd name="T7" fmla="*/ 41 h 59"/>
                <a:gd name="T8" fmla="*/ 47 w 77"/>
                <a:gd name="T9" fmla="*/ 53 h 59"/>
              </a:gdLst>
              <a:ahLst/>
              <a:cxnLst>
                <a:cxn ang="0">
                  <a:pos x="T0" y="T1"/>
                </a:cxn>
                <a:cxn ang="0">
                  <a:pos x="T2" y="T3"/>
                </a:cxn>
                <a:cxn ang="0">
                  <a:pos x="T4" y="T5"/>
                </a:cxn>
                <a:cxn ang="0">
                  <a:pos x="T6" y="T7"/>
                </a:cxn>
                <a:cxn ang="0">
                  <a:pos x="T8" y="T9"/>
                </a:cxn>
              </a:cxnLst>
              <a:rect l="0" t="0" r="r" b="b"/>
              <a:pathLst>
                <a:path w="77" h="59">
                  <a:moveTo>
                    <a:pt x="47" y="53"/>
                  </a:moveTo>
                  <a:cubicBezTo>
                    <a:pt x="67" y="45"/>
                    <a:pt x="77" y="20"/>
                    <a:pt x="72" y="0"/>
                  </a:cubicBezTo>
                  <a:cubicBezTo>
                    <a:pt x="71" y="19"/>
                    <a:pt x="60" y="36"/>
                    <a:pt x="41" y="43"/>
                  </a:cubicBezTo>
                  <a:cubicBezTo>
                    <a:pt x="27" y="49"/>
                    <a:pt x="13" y="47"/>
                    <a:pt x="0" y="41"/>
                  </a:cubicBezTo>
                  <a:cubicBezTo>
                    <a:pt x="12" y="52"/>
                    <a:pt x="31" y="59"/>
                    <a:pt x="47" y="5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1" name="Freeform 129">
              <a:extLst>
                <a:ext uri="{FF2B5EF4-FFF2-40B4-BE49-F238E27FC236}">
                  <a16:creationId xmlns:a16="http://schemas.microsoft.com/office/drawing/2014/main" id="{382097C7-22E9-2F95-FE08-F64AD8B80495}"/>
                </a:ext>
              </a:extLst>
            </p:cNvPr>
            <p:cNvSpPr>
              <a:spLocks/>
            </p:cNvSpPr>
            <p:nvPr/>
          </p:nvSpPr>
          <p:spPr bwMode="auto">
            <a:xfrm>
              <a:off x="5778501" y="4852988"/>
              <a:ext cx="163513" cy="104775"/>
            </a:xfrm>
            <a:custGeom>
              <a:avLst/>
              <a:gdLst>
                <a:gd name="T0" fmla="*/ 44 w 78"/>
                <a:gd name="T1" fmla="*/ 46 h 50"/>
                <a:gd name="T2" fmla="*/ 76 w 78"/>
                <a:gd name="T3" fmla="*/ 0 h 50"/>
                <a:gd name="T4" fmla="*/ 41 w 78"/>
                <a:gd name="T5" fmla="*/ 37 h 50"/>
                <a:gd name="T6" fmla="*/ 0 w 78"/>
                <a:gd name="T7" fmla="*/ 32 h 50"/>
                <a:gd name="T8" fmla="*/ 44 w 78"/>
                <a:gd name="T9" fmla="*/ 46 h 50"/>
              </a:gdLst>
              <a:ahLst/>
              <a:cxnLst>
                <a:cxn ang="0">
                  <a:pos x="T0" y="T1"/>
                </a:cxn>
                <a:cxn ang="0">
                  <a:pos x="T2" y="T3"/>
                </a:cxn>
                <a:cxn ang="0">
                  <a:pos x="T4" y="T5"/>
                </a:cxn>
                <a:cxn ang="0">
                  <a:pos x="T6" y="T7"/>
                </a:cxn>
                <a:cxn ang="0">
                  <a:pos x="T8" y="T9"/>
                </a:cxn>
              </a:cxnLst>
              <a:rect l="0" t="0" r="r" b="b"/>
              <a:pathLst>
                <a:path w="78" h="50">
                  <a:moveTo>
                    <a:pt x="44" y="46"/>
                  </a:moveTo>
                  <a:cubicBezTo>
                    <a:pt x="65" y="41"/>
                    <a:pt x="78" y="21"/>
                    <a:pt x="76" y="0"/>
                  </a:cubicBezTo>
                  <a:cubicBezTo>
                    <a:pt x="73" y="19"/>
                    <a:pt x="61" y="33"/>
                    <a:pt x="41" y="37"/>
                  </a:cubicBezTo>
                  <a:cubicBezTo>
                    <a:pt x="27" y="41"/>
                    <a:pt x="11" y="40"/>
                    <a:pt x="0" y="32"/>
                  </a:cubicBezTo>
                  <a:cubicBezTo>
                    <a:pt x="10" y="44"/>
                    <a:pt x="27" y="50"/>
                    <a:pt x="44" y="4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2" name="Oval 130">
              <a:extLst>
                <a:ext uri="{FF2B5EF4-FFF2-40B4-BE49-F238E27FC236}">
                  <a16:creationId xmlns:a16="http://schemas.microsoft.com/office/drawing/2014/main" id="{1E90922C-9DC4-5C0B-495C-C79694FC45B4}"/>
                </a:ext>
              </a:extLst>
            </p:cNvPr>
            <p:cNvSpPr>
              <a:spLocks noChangeArrowheads="1"/>
            </p:cNvSpPr>
            <p:nvPr/>
          </p:nvSpPr>
          <p:spPr bwMode="auto">
            <a:xfrm>
              <a:off x="6311901" y="4613276"/>
              <a:ext cx="150813" cy="15081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3" name="Freeform 131">
              <a:extLst>
                <a:ext uri="{FF2B5EF4-FFF2-40B4-BE49-F238E27FC236}">
                  <a16:creationId xmlns:a16="http://schemas.microsoft.com/office/drawing/2014/main" id="{151EB412-A6D8-A128-6EF5-73A678543418}"/>
                </a:ext>
              </a:extLst>
            </p:cNvPr>
            <p:cNvSpPr>
              <a:spLocks/>
            </p:cNvSpPr>
            <p:nvPr/>
          </p:nvSpPr>
          <p:spPr bwMode="auto">
            <a:xfrm>
              <a:off x="6318251" y="4618038"/>
              <a:ext cx="127000" cy="73025"/>
            </a:xfrm>
            <a:custGeom>
              <a:avLst/>
              <a:gdLst>
                <a:gd name="T0" fmla="*/ 28 w 61"/>
                <a:gd name="T1" fmla="*/ 2 h 35"/>
                <a:gd name="T2" fmla="*/ 0 w 61"/>
                <a:gd name="T3" fmla="*/ 35 h 35"/>
                <a:gd name="T4" fmla="*/ 31 w 61"/>
                <a:gd name="T5" fmla="*/ 9 h 35"/>
                <a:gd name="T6" fmla="*/ 61 w 61"/>
                <a:gd name="T7" fmla="*/ 16 h 35"/>
                <a:gd name="T8" fmla="*/ 28 w 61"/>
                <a:gd name="T9" fmla="*/ 2 h 35"/>
              </a:gdLst>
              <a:ahLst/>
              <a:cxnLst>
                <a:cxn ang="0">
                  <a:pos x="T0" y="T1"/>
                </a:cxn>
                <a:cxn ang="0">
                  <a:pos x="T2" y="T3"/>
                </a:cxn>
                <a:cxn ang="0">
                  <a:pos x="T4" y="T5"/>
                </a:cxn>
                <a:cxn ang="0">
                  <a:pos x="T6" y="T7"/>
                </a:cxn>
                <a:cxn ang="0">
                  <a:pos x="T8" y="T9"/>
                </a:cxn>
              </a:cxnLst>
              <a:rect l="0" t="0" r="r" b="b"/>
              <a:pathLst>
                <a:path w="61" h="35">
                  <a:moveTo>
                    <a:pt x="28" y="2"/>
                  </a:moveTo>
                  <a:cubicBezTo>
                    <a:pt x="12" y="4"/>
                    <a:pt x="0" y="18"/>
                    <a:pt x="0" y="35"/>
                  </a:cubicBezTo>
                  <a:cubicBezTo>
                    <a:pt x="4" y="21"/>
                    <a:pt x="16" y="11"/>
                    <a:pt x="31" y="9"/>
                  </a:cubicBezTo>
                  <a:cubicBezTo>
                    <a:pt x="42" y="7"/>
                    <a:pt x="53" y="9"/>
                    <a:pt x="61" y="16"/>
                  </a:cubicBezTo>
                  <a:cubicBezTo>
                    <a:pt x="54" y="6"/>
                    <a:pt x="42" y="0"/>
                    <a:pt x="28" y="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4" name="Freeform 132">
              <a:extLst>
                <a:ext uri="{FF2B5EF4-FFF2-40B4-BE49-F238E27FC236}">
                  <a16:creationId xmlns:a16="http://schemas.microsoft.com/office/drawing/2014/main" id="{4E022C4F-A893-547F-933E-7DFD111F0819}"/>
                </a:ext>
              </a:extLst>
            </p:cNvPr>
            <p:cNvSpPr>
              <a:spLocks/>
            </p:cNvSpPr>
            <p:nvPr/>
          </p:nvSpPr>
          <p:spPr bwMode="auto">
            <a:xfrm>
              <a:off x="6311901" y="4605338"/>
              <a:ext cx="127000" cy="68263"/>
            </a:xfrm>
            <a:custGeom>
              <a:avLst/>
              <a:gdLst>
                <a:gd name="T0" fmla="*/ 30 w 61"/>
                <a:gd name="T1" fmla="*/ 2 h 33"/>
                <a:gd name="T2" fmla="*/ 0 w 61"/>
                <a:gd name="T3" fmla="*/ 33 h 33"/>
                <a:gd name="T4" fmla="*/ 31 w 61"/>
                <a:gd name="T5" fmla="*/ 5 h 33"/>
                <a:gd name="T6" fmla="*/ 61 w 61"/>
                <a:gd name="T7" fmla="*/ 14 h 33"/>
                <a:gd name="T8" fmla="*/ 30 w 61"/>
                <a:gd name="T9" fmla="*/ 2 h 33"/>
              </a:gdLst>
              <a:ahLst/>
              <a:cxnLst>
                <a:cxn ang="0">
                  <a:pos x="T0" y="T1"/>
                </a:cxn>
                <a:cxn ang="0">
                  <a:pos x="T2" y="T3"/>
                </a:cxn>
                <a:cxn ang="0">
                  <a:pos x="T4" y="T5"/>
                </a:cxn>
                <a:cxn ang="0">
                  <a:pos x="T6" y="T7"/>
                </a:cxn>
                <a:cxn ang="0">
                  <a:pos x="T8" y="T9"/>
                </a:cxn>
              </a:cxnLst>
              <a:rect l="0" t="0" r="r" b="b"/>
              <a:pathLst>
                <a:path w="61" h="33">
                  <a:moveTo>
                    <a:pt x="30" y="2"/>
                  </a:moveTo>
                  <a:cubicBezTo>
                    <a:pt x="13" y="4"/>
                    <a:pt x="0" y="16"/>
                    <a:pt x="0" y="33"/>
                  </a:cubicBezTo>
                  <a:cubicBezTo>
                    <a:pt x="4" y="18"/>
                    <a:pt x="15" y="7"/>
                    <a:pt x="31" y="5"/>
                  </a:cubicBezTo>
                  <a:cubicBezTo>
                    <a:pt x="42" y="3"/>
                    <a:pt x="53" y="7"/>
                    <a:pt x="61" y="14"/>
                  </a:cubicBezTo>
                  <a:cubicBezTo>
                    <a:pt x="54" y="4"/>
                    <a:pt x="43" y="0"/>
                    <a:pt x="30" y="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5" name="Freeform 133">
              <a:extLst>
                <a:ext uri="{FF2B5EF4-FFF2-40B4-BE49-F238E27FC236}">
                  <a16:creationId xmlns:a16="http://schemas.microsoft.com/office/drawing/2014/main" id="{FD0D80A1-027B-E143-3DE0-A0112AB734DE}"/>
                </a:ext>
              </a:extLst>
            </p:cNvPr>
            <p:cNvSpPr>
              <a:spLocks/>
            </p:cNvSpPr>
            <p:nvPr/>
          </p:nvSpPr>
          <p:spPr bwMode="auto">
            <a:xfrm>
              <a:off x="6346826" y="4686301"/>
              <a:ext cx="123825" cy="96838"/>
            </a:xfrm>
            <a:custGeom>
              <a:avLst/>
              <a:gdLst>
                <a:gd name="T0" fmla="*/ 36 w 59"/>
                <a:gd name="T1" fmla="*/ 42 h 46"/>
                <a:gd name="T2" fmla="*/ 56 w 59"/>
                <a:gd name="T3" fmla="*/ 0 h 46"/>
                <a:gd name="T4" fmla="*/ 32 w 59"/>
                <a:gd name="T5" fmla="*/ 34 h 46"/>
                <a:gd name="T6" fmla="*/ 0 w 59"/>
                <a:gd name="T7" fmla="*/ 32 h 46"/>
                <a:gd name="T8" fmla="*/ 36 w 59"/>
                <a:gd name="T9" fmla="*/ 42 h 46"/>
              </a:gdLst>
              <a:ahLst/>
              <a:cxnLst>
                <a:cxn ang="0">
                  <a:pos x="T0" y="T1"/>
                </a:cxn>
                <a:cxn ang="0">
                  <a:pos x="T2" y="T3"/>
                </a:cxn>
                <a:cxn ang="0">
                  <a:pos x="T4" y="T5"/>
                </a:cxn>
                <a:cxn ang="0">
                  <a:pos x="T6" y="T7"/>
                </a:cxn>
                <a:cxn ang="0">
                  <a:pos x="T8" y="T9"/>
                </a:cxn>
              </a:cxnLst>
              <a:rect l="0" t="0" r="r" b="b"/>
              <a:pathLst>
                <a:path w="59" h="46">
                  <a:moveTo>
                    <a:pt x="36" y="42"/>
                  </a:moveTo>
                  <a:cubicBezTo>
                    <a:pt x="52" y="35"/>
                    <a:pt x="59" y="16"/>
                    <a:pt x="56" y="0"/>
                  </a:cubicBezTo>
                  <a:cubicBezTo>
                    <a:pt x="55" y="15"/>
                    <a:pt x="46" y="29"/>
                    <a:pt x="32" y="34"/>
                  </a:cubicBezTo>
                  <a:cubicBezTo>
                    <a:pt x="21" y="38"/>
                    <a:pt x="9" y="37"/>
                    <a:pt x="0" y="32"/>
                  </a:cubicBezTo>
                  <a:cubicBezTo>
                    <a:pt x="9" y="41"/>
                    <a:pt x="24" y="46"/>
                    <a:pt x="36" y="4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6" name="Freeform 134">
              <a:extLst>
                <a:ext uri="{FF2B5EF4-FFF2-40B4-BE49-F238E27FC236}">
                  <a16:creationId xmlns:a16="http://schemas.microsoft.com/office/drawing/2014/main" id="{08070DDF-0A8B-D10B-CD35-D33B1361CF14}"/>
                </a:ext>
              </a:extLst>
            </p:cNvPr>
            <p:cNvSpPr>
              <a:spLocks/>
            </p:cNvSpPr>
            <p:nvPr/>
          </p:nvSpPr>
          <p:spPr bwMode="auto">
            <a:xfrm>
              <a:off x="6332538" y="4681538"/>
              <a:ext cx="127000" cy="82550"/>
            </a:xfrm>
            <a:custGeom>
              <a:avLst/>
              <a:gdLst>
                <a:gd name="T0" fmla="*/ 34 w 61"/>
                <a:gd name="T1" fmla="*/ 36 h 39"/>
                <a:gd name="T2" fmla="*/ 59 w 61"/>
                <a:gd name="T3" fmla="*/ 0 h 39"/>
                <a:gd name="T4" fmla="*/ 32 w 61"/>
                <a:gd name="T5" fmla="*/ 29 h 39"/>
                <a:gd name="T6" fmla="*/ 0 w 61"/>
                <a:gd name="T7" fmla="*/ 24 h 39"/>
                <a:gd name="T8" fmla="*/ 34 w 61"/>
                <a:gd name="T9" fmla="*/ 36 h 39"/>
              </a:gdLst>
              <a:ahLst/>
              <a:cxnLst>
                <a:cxn ang="0">
                  <a:pos x="T0" y="T1"/>
                </a:cxn>
                <a:cxn ang="0">
                  <a:pos x="T2" y="T3"/>
                </a:cxn>
                <a:cxn ang="0">
                  <a:pos x="T4" y="T5"/>
                </a:cxn>
                <a:cxn ang="0">
                  <a:pos x="T6" y="T7"/>
                </a:cxn>
                <a:cxn ang="0">
                  <a:pos x="T8" y="T9"/>
                </a:cxn>
              </a:cxnLst>
              <a:rect l="0" t="0" r="r" b="b"/>
              <a:pathLst>
                <a:path w="61" h="39">
                  <a:moveTo>
                    <a:pt x="34" y="36"/>
                  </a:moveTo>
                  <a:cubicBezTo>
                    <a:pt x="50" y="31"/>
                    <a:pt x="61" y="16"/>
                    <a:pt x="59" y="0"/>
                  </a:cubicBezTo>
                  <a:cubicBezTo>
                    <a:pt x="57" y="14"/>
                    <a:pt x="47" y="25"/>
                    <a:pt x="32" y="29"/>
                  </a:cubicBezTo>
                  <a:cubicBezTo>
                    <a:pt x="21" y="31"/>
                    <a:pt x="8" y="30"/>
                    <a:pt x="0" y="24"/>
                  </a:cubicBezTo>
                  <a:cubicBezTo>
                    <a:pt x="8" y="34"/>
                    <a:pt x="21" y="39"/>
                    <a:pt x="34" y="3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7" name="Freeform 135">
              <a:extLst>
                <a:ext uri="{FF2B5EF4-FFF2-40B4-BE49-F238E27FC236}">
                  <a16:creationId xmlns:a16="http://schemas.microsoft.com/office/drawing/2014/main" id="{165EFF27-5B05-92BF-616F-857E7C46C59C}"/>
                </a:ext>
              </a:extLst>
            </p:cNvPr>
            <p:cNvSpPr>
              <a:spLocks/>
            </p:cNvSpPr>
            <p:nvPr/>
          </p:nvSpPr>
          <p:spPr bwMode="auto">
            <a:xfrm>
              <a:off x="7454901" y="4743451"/>
              <a:ext cx="357188" cy="304800"/>
            </a:xfrm>
            <a:custGeom>
              <a:avLst/>
              <a:gdLst>
                <a:gd name="T0" fmla="*/ 161 w 171"/>
                <a:gd name="T1" fmla="*/ 50 h 146"/>
                <a:gd name="T2" fmla="*/ 103 w 171"/>
                <a:gd name="T3" fmla="*/ 133 h 146"/>
                <a:gd name="T4" fmla="*/ 10 w 171"/>
                <a:gd name="T5" fmla="*/ 96 h 146"/>
                <a:gd name="T6" fmla="*/ 67 w 171"/>
                <a:gd name="T7" fmla="*/ 13 h 146"/>
                <a:gd name="T8" fmla="*/ 161 w 171"/>
                <a:gd name="T9" fmla="*/ 50 h 146"/>
              </a:gdLst>
              <a:ahLst/>
              <a:cxnLst>
                <a:cxn ang="0">
                  <a:pos x="T0" y="T1"/>
                </a:cxn>
                <a:cxn ang="0">
                  <a:pos x="T2" y="T3"/>
                </a:cxn>
                <a:cxn ang="0">
                  <a:pos x="T4" y="T5"/>
                </a:cxn>
                <a:cxn ang="0">
                  <a:pos x="T6" y="T7"/>
                </a:cxn>
                <a:cxn ang="0">
                  <a:pos x="T8" y="T9"/>
                </a:cxn>
              </a:cxnLst>
              <a:rect l="0" t="0" r="r" b="b"/>
              <a:pathLst>
                <a:path w="171" h="146">
                  <a:moveTo>
                    <a:pt x="161" y="50"/>
                  </a:moveTo>
                  <a:cubicBezTo>
                    <a:pt x="171" y="84"/>
                    <a:pt x="145" y="121"/>
                    <a:pt x="103" y="133"/>
                  </a:cubicBezTo>
                  <a:cubicBezTo>
                    <a:pt x="62" y="146"/>
                    <a:pt x="20" y="129"/>
                    <a:pt x="10" y="96"/>
                  </a:cubicBezTo>
                  <a:cubicBezTo>
                    <a:pt x="0" y="62"/>
                    <a:pt x="26" y="25"/>
                    <a:pt x="67" y="13"/>
                  </a:cubicBezTo>
                  <a:cubicBezTo>
                    <a:pt x="109" y="0"/>
                    <a:pt x="151" y="17"/>
                    <a:pt x="161" y="50"/>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8" name="Freeform 136">
              <a:extLst>
                <a:ext uri="{FF2B5EF4-FFF2-40B4-BE49-F238E27FC236}">
                  <a16:creationId xmlns:a16="http://schemas.microsoft.com/office/drawing/2014/main" id="{B9EEBCE2-D84E-CD99-2926-766F6EE0C2BA}"/>
                </a:ext>
              </a:extLst>
            </p:cNvPr>
            <p:cNvSpPr>
              <a:spLocks/>
            </p:cNvSpPr>
            <p:nvPr/>
          </p:nvSpPr>
          <p:spPr bwMode="auto">
            <a:xfrm>
              <a:off x="7470776" y="4764088"/>
              <a:ext cx="265113" cy="177800"/>
            </a:xfrm>
            <a:custGeom>
              <a:avLst/>
              <a:gdLst>
                <a:gd name="T0" fmla="*/ 52 w 127"/>
                <a:gd name="T1" fmla="*/ 12 h 85"/>
                <a:gd name="T2" fmla="*/ 8 w 127"/>
                <a:gd name="T3" fmla="*/ 85 h 85"/>
                <a:gd name="T4" fmla="*/ 61 w 127"/>
                <a:gd name="T5" fmla="*/ 22 h 85"/>
                <a:gd name="T6" fmla="*/ 127 w 127"/>
                <a:gd name="T7" fmla="*/ 15 h 85"/>
                <a:gd name="T8" fmla="*/ 52 w 127"/>
                <a:gd name="T9" fmla="*/ 12 h 85"/>
              </a:gdLst>
              <a:ahLst/>
              <a:cxnLst>
                <a:cxn ang="0">
                  <a:pos x="T0" y="T1"/>
                </a:cxn>
                <a:cxn ang="0">
                  <a:pos x="T2" y="T3"/>
                </a:cxn>
                <a:cxn ang="0">
                  <a:pos x="T4" y="T5"/>
                </a:cxn>
                <a:cxn ang="0">
                  <a:pos x="T6" y="T7"/>
                </a:cxn>
                <a:cxn ang="0">
                  <a:pos x="T8" y="T9"/>
                </a:cxn>
              </a:cxnLst>
              <a:rect l="0" t="0" r="r" b="b"/>
              <a:pathLst>
                <a:path w="127" h="85">
                  <a:moveTo>
                    <a:pt x="52" y="12"/>
                  </a:moveTo>
                  <a:cubicBezTo>
                    <a:pt x="18" y="26"/>
                    <a:pt x="0" y="58"/>
                    <a:pt x="8" y="85"/>
                  </a:cubicBezTo>
                  <a:cubicBezTo>
                    <a:pt x="9" y="59"/>
                    <a:pt x="30" y="36"/>
                    <a:pt x="61" y="22"/>
                  </a:cubicBezTo>
                  <a:cubicBezTo>
                    <a:pt x="84" y="13"/>
                    <a:pt x="107" y="9"/>
                    <a:pt x="127" y="15"/>
                  </a:cubicBezTo>
                  <a:cubicBezTo>
                    <a:pt x="107" y="3"/>
                    <a:pt x="78" y="0"/>
                    <a:pt x="52" y="1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9" name="Freeform 137">
              <a:extLst>
                <a:ext uri="{FF2B5EF4-FFF2-40B4-BE49-F238E27FC236}">
                  <a16:creationId xmlns:a16="http://schemas.microsoft.com/office/drawing/2014/main" id="{10768642-C81B-FDCE-4566-233B0A3ADC0D}"/>
                </a:ext>
              </a:extLst>
            </p:cNvPr>
            <p:cNvSpPr>
              <a:spLocks/>
            </p:cNvSpPr>
            <p:nvPr/>
          </p:nvSpPr>
          <p:spPr bwMode="auto">
            <a:xfrm>
              <a:off x="7450138" y="4745038"/>
              <a:ext cx="265113" cy="171450"/>
            </a:xfrm>
            <a:custGeom>
              <a:avLst/>
              <a:gdLst>
                <a:gd name="T0" fmla="*/ 55 w 127"/>
                <a:gd name="T1" fmla="*/ 12 h 82"/>
                <a:gd name="T2" fmla="*/ 8 w 127"/>
                <a:gd name="T3" fmla="*/ 82 h 82"/>
                <a:gd name="T4" fmla="*/ 59 w 127"/>
                <a:gd name="T5" fmla="*/ 17 h 82"/>
                <a:gd name="T6" fmla="*/ 127 w 127"/>
                <a:gd name="T7" fmla="*/ 13 h 82"/>
                <a:gd name="T8" fmla="*/ 55 w 127"/>
                <a:gd name="T9" fmla="*/ 12 h 82"/>
              </a:gdLst>
              <a:ahLst/>
              <a:cxnLst>
                <a:cxn ang="0">
                  <a:pos x="T0" y="T1"/>
                </a:cxn>
                <a:cxn ang="0">
                  <a:pos x="T2" y="T3"/>
                </a:cxn>
                <a:cxn ang="0">
                  <a:pos x="T4" y="T5"/>
                </a:cxn>
                <a:cxn ang="0">
                  <a:pos x="T6" y="T7"/>
                </a:cxn>
                <a:cxn ang="0">
                  <a:pos x="T8" y="T9"/>
                </a:cxn>
              </a:cxnLst>
              <a:rect l="0" t="0" r="r" b="b"/>
              <a:pathLst>
                <a:path w="127" h="82">
                  <a:moveTo>
                    <a:pt x="55" y="12"/>
                  </a:moveTo>
                  <a:cubicBezTo>
                    <a:pt x="21" y="27"/>
                    <a:pt x="0" y="55"/>
                    <a:pt x="8" y="82"/>
                  </a:cubicBezTo>
                  <a:cubicBezTo>
                    <a:pt x="9" y="56"/>
                    <a:pt x="28" y="30"/>
                    <a:pt x="59" y="17"/>
                  </a:cubicBezTo>
                  <a:cubicBezTo>
                    <a:pt x="82" y="7"/>
                    <a:pt x="107" y="6"/>
                    <a:pt x="127" y="13"/>
                  </a:cubicBezTo>
                  <a:cubicBezTo>
                    <a:pt x="107" y="0"/>
                    <a:pt x="81" y="1"/>
                    <a:pt x="55" y="1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0" name="Freeform 138">
              <a:extLst>
                <a:ext uri="{FF2B5EF4-FFF2-40B4-BE49-F238E27FC236}">
                  <a16:creationId xmlns:a16="http://schemas.microsoft.com/office/drawing/2014/main" id="{8A0CD864-4A9C-DB89-C300-9DD2FDD048BB}"/>
                </a:ext>
              </a:extLst>
            </p:cNvPr>
            <p:cNvSpPr>
              <a:spLocks/>
            </p:cNvSpPr>
            <p:nvPr/>
          </p:nvSpPr>
          <p:spPr bwMode="auto">
            <a:xfrm>
              <a:off x="7581901" y="4845051"/>
              <a:ext cx="242888" cy="203200"/>
            </a:xfrm>
            <a:custGeom>
              <a:avLst/>
              <a:gdLst>
                <a:gd name="T0" fmla="*/ 80 w 116"/>
                <a:gd name="T1" fmla="*/ 81 h 97"/>
                <a:gd name="T2" fmla="*/ 101 w 116"/>
                <a:gd name="T3" fmla="*/ 0 h 97"/>
                <a:gd name="T4" fmla="*/ 67 w 116"/>
                <a:gd name="T5" fmla="*/ 72 h 97"/>
                <a:gd name="T6" fmla="*/ 0 w 116"/>
                <a:gd name="T7" fmla="*/ 88 h 97"/>
                <a:gd name="T8" fmla="*/ 80 w 116"/>
                <a:gd name="T9" fmla="*/ 81 h 97"/>
              </a:gdLst>
              <a:ahLst/>
              <a:cxnLst>
                <a:cxn ang="0">
                  <a:pos x="T0" y="T1"/>
                </a:cxn>
                <a:cxn ang="0">
                  <a:pos x="T2" y="T3"/>
                </a:cxn>
                <a:cxn ang="0">
                  <a:pos x="T4" y="T5"/>
                </a:cxn>
                <a:cxn ang="0">
                  <a:pos x="T6" y="T7"/>
                </a:cxn>
                <a:cxn ang="0">
                  <a:pos x="T8" y="T9"/>
                </a:cxn>
              </a:cxnLst>
              <a:rect l="0" t="0" r="r" b="b"/>
              <a:pathLst>
                <a:path w="116" h="97">
                  <a:moveTo>
                    <a:pt x="80" y="81"/>
                  </a:moveTo>
                  <a:cubicBezTo>
                    <a:pt x="110" y="61"/>
                    <a:pt x="116" y="25"/>
                    <a:pt x="101" y="0"/>
                  </a:cubicBezTo>
                  <a:cubicBezTo>
                    <a:pt x="107" y="25"/>
                    <a:pt x="94" y="53"/>
                    <a:pt x="67" y="72"/>
                  </a:cubicBezTo>
                  <a:cubicBezTo>
                    <a:pt x="47" y="85"/>
                    <a:pt x="22" y="91"/>
                    <a:pt x="0" y="88"/>
                  </a:cubicBezTo>
                  <a:cubicBezTo>
                    <a:pt x="23" y="97"/>
                    <a:pt x="57" y="96"/>
                    <a:pt x="80" y="8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1" name="Freeform 139">
              <a:extLst>
                <a:ext uri="{FF2B5EF4-FFF2-40B4-BE49-F238E27FC236}">
                  <a16:creationId xmlns:a16="http://schemas.microsoft.com/office/drawing/2014/main" id="{874602C4-2446-DF12-1960-8A33A6FD6E1B}"/>
                </a:ext>
              </a:extLst>
            </p:cNvPr>
            <p:cNvSpPr>
              <a:spLocks/>
            </p:cNvSpPr>
            <p:nvPr/>
          </p:nvSpPr>
          <p:spPr bwMode="auto">
            <a:xfrm>
              <a:off x="7540626" y="4841876"/>
              <a:ext cx="257175" cy="185738"/>
            </a:xfrm>
            <a:custGeom>
              <a:avLst/>
              <a:gdLst>
                <a:gd name="T0" fmla="*/ 76 w 123"/>
                <a:gd name="T1" fmla="*/ 75 h 89"/>
                <a:gd name="T2" fmla="*/ 111 w 123"/>
                <a:gd name="T3" fmla="*/ 0 h 89"/>
                <a:gd name="T4" fmla="*/ 69 w 123"/>
                <a:gd name="T5" fmla="*/ 65 h 89"/>
                <a:gd name="T6" fmla="*/ 0 w 123"/>
                <a:gd name="T7" fmla="*/ 78 h 89"/>
                <a:gd name="T8" fmla="*/ 76 w 123"/>
                <a:gd name="T9" fmla="*/ 75 h 89"/>
              </a:gdLst>
              <a:ahLst/>
              <a:cxnLst>
                <a:cxn ang="0">
                  <a:pos x="T0" y="T1"/>
                </a:cxn>
                <a:cxn ang="0">
                  <a:pos x="T2" y="T3"/>
                </a:cxn>
                <a:cxn ang="0">
                  <a:pos x="T4" y="T5"/>
                </a:cxn>
                <a:cxn ang="0">
                  <a:pos x="T6" y="T7"/>
                </a:cxn>
                <a:cxn ang="0">
                  <a:pos x="T8" y="T9"/>
                </a:cxn>
              </a:cxnLst>
              <a:rect l="0" t="0" r="r" b="b"/>
              <a:pathLst>
                <a:path w="123" h="89">
                  <a:moveTo>
                    <a:pt x="76" y="75"/>
                  </a:moveTo>
                  <a:cubicBezTo>
                    <a:pt x="108" y="58"/>
                    <a:pt x="123" y="26"/>
                    <a:pt x="111" y="0"/>
                  </a:cubicBezTo>
                  <a:cubicBezTo>
                    <a:pt x="114" y="26"/>
                    <a:pt x="99" y="49"/>
                    <a:pt x="69" y="65"/>
                  </a:cubicBezTo>
                  <a:cubicBezTo>
                    <a:pt x="47" y="77"/>
                    <a:pt x="21" y="83"/>
                    <a:pt x="0" y="78"/>
                  </a:cubicBezTo>
                  <a:cubicBezTo>
                    <a:pt x="21" y="89"/>
                    <a:pt x="51" y="89"/>
                    <a:pt x="76" y="7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2" name="Oval 140">
              <a:extLst>
                <a:ext uri="{FF2B5EF4-FFF2-40B4-BE49-F238E27FC236}">
                  <a16:creationId xmlns:a16="http://schemas.microsoft.com/office/drawing/2014/main" id="{FC870478-1FEE-7EF6-9497-7B67A3401897}"/>
                </a:ext>
              </a:extLst>
            </p:cNvPr>
            <p:cNvSpPr>
              <a:spLocks noChangeArrowheads="1"/>
            </p:cNvSpPr>
            <p:nvPr/>
          </p:nvSpPr>
          <p:spPr bwMode="auto">
            <a:xfrm>
              <a:off x="8261351" y="2668588"/>
              <a:ext cx="319088" cy="40481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3" name="Freeform 141">
              <a:extLst>
                <a:ext uri="{FF2B5EF4-FFF2-40B4-BE49-F238E27FC236}">
                  <a16:creationId xmlns:a16="http://schemas.microsoft.com/office/drawing/2014/main" id="{0B06F0FA-FAED-6F82-B2C7-4055DBD85E98}"/>
                </a:ext>
              </a:extLst>
            </p:cNvPr>
            <p:cNvSpPr>
              <a:spLocks/>
            </p:cNvSpPr>
            <p:nvPr/>
          </p:nvSpPr>
          <p:spPr bwMode="auto">
            <a:xfrm>
              <a:off x="8274051" y="2678113"/>
              <a:ext cx="271463" cy="196850"/>
            </a:xfrm>
            <a:custGeom>
              <a:avLst/>
              <a:gdLst>
                <a:gd name="T0" fmla="*/ 61 w 130"/>
                <a:gd name="T1" fmla="*/ 5 h 94"/>
                <a:gd name="T2" fmla="*/ 0 w 130"/>
                <a:gd name="T3" fmla="*/ 94 h 94"/>
                <a:gd name="T4" fmla="*/ 66 w 130"/>
                <a:gd name="T5" fmla="*/ 25 h 94"/>
                <a:gd name="T6" fmla="*/ 130 w 130"/>
                <a:gd name="T7" fmla="*/ 44 h 94"/>
                <a:gd name="T8" fmla="*/ 61 w 130"/>
                <a:gd name="T9" fmla="*/ 5 h 94"/>
              </a:gdLst>
              <a:ahLst/>
              <a:cxnLst>
                <a:cxn ang="0">
                  <a:pos x="T0" y="T1"/>
                </a:cxn>
                <a:cxn ang="0">
                  <a:pos x="T2" y="T3"/>
                </a:cxn>
                <a:cxn ang="0">
                  <a:pos x="T4" y="T5"/>
                </a:cxn>
                <a:cxn ang="0">
                  <a:pos x="T6" y="T7"/>
                </a:cxn>
                <a:cxn ang="0">
                  <a:pos x="T8" y="T9"/>
                </a:cxn>
              </a:cxnLst>
              <a:rect l="0" t="0" r="r" b="b"/>
              <a:pathLst>
                <a:path w="130" h="94">
                  <a:moveTo>
                    <a:pt x="61" y="5"/>
                  </a:moveTo>
                  <a:cubicBezTo>
                    <a:pt x="26" y="11"/>
                    <a:pt x="0" y="50"/>
                    <a:pt x="0" y="94"/>
                  </a:cubicBezTo>
                  <a:cubicBezTo>
                    <a:pt x="8" y="56"/>
                    <a:pt x="34" y="31"/>
                    <a:pt x="66" y="25"/>
                  </a:cubicBezTo>
                  <a:cubicBezTo>
                    <a:pt x="90" y="20"/>
                    <a:pt x="113" y="25"/>
                    <a:pt x="130" y="44"/>
                  </a:cubicBezTo>
                  <a:cubicBezTo>
                    <a:pt x="115" y="16"/>
                    <a:pt x="89" y="0"/>
                    <a:pt x="61" y="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4" name="Freeform 142">
              <a:extLst>
                <a:ext uri="{FF2B5EF4-FFF2-40B4-BE49-F238E27FC236}">
                  <a16:creationId xmlns:a16="http://schemas.microsoft.com/office/drawing/2014/main" id="{3D8841D7-7FCD-F0F9-4D8F-5630EE6B6351}"/>
                </a:ext>
              </a:extLst>
            </p:cNvPr>
            <p:cNvSpPr>
              <a:spLocks/>
            </p:cNvSpPr>
            <p:nvPr/>
          </p:nvSpPr>
          <p:spPr bwMode="auto">
            <a:xfrm>
              <a:off x="8261351" y="2644776"/>
              <a:ext cx="271463" cy="184150"/>
            </a:xfrm>
            <a:custGeom>
              <a:avLst/>
              <a:gdLst>
                <a:gd name="T0" fmla="*/ 63 w 130"/>
                <a:gd name="T1" fmla="*/ 5 h 88"/>
                <a:gd name="T2" fmla="*/ 0 w 130"/>
                <a:gd name="T3" fmla="*/ 88 h 88"/>
                <a:gd name="T4" fmla="*/ 66 w 130"/>
                <a:gd name="T5" fmla="*/ 14 h 88"/>
                <a:gd name="T6" fmla="*/ 130 w 130"/>
                <a:gd name="T7" fmla="*/ 38 h 88"/>
                <a:gd name="T8" fmla="*/ 63 w 130"/>
                <a:gd name="T9" fmla="*/ 5 h 88"/>
              </a:gdLst>
              <a:ahLst/>
              <a:cxnLst>
                <a:cxn ang="0">
                  <a:pos x="T0" y="T1"/>
                </a:cxn>
                <a:cxn ang="0">
                  <a:pos x="T2" y="T3"/>
                </a:cxn>
                <a:cxn ang="0">
                  <a:pos x="T4" y="T5"/>
                </a:cxn>
                <a:cxn ang="0">
                  <a:pos x="T6" y="T7"/>
                </a:cxn>
                <a:cxn ang="0">
                  <a:pos x="T8" y="T9"/>
                </a:cxn>
              </a:cxnLst>
              <a:rect l="0" t="0" r="r" b="b"/>
              <a:pathLst>
                <a:path w="130" h="88">
                  <a:moveTo>
                    <a:pt x="63" y="5"/>
                  </a:moveTo>
                  <a:cubicBezTo>
                    <a:pt x="28" y="12"/>
                    <a:pt x="0" y="44"/>
                    <a:pt x="0" y="88"/>
                  </a:cubicBezTo>
                  <a:cubicBezTo>
                    <a:pt x="8" y="50"/>
                    <a:pt x="33" y="20"/>
                    <a:pt x="66" y="14"/>
                  </a:cubicBezTo>
                  <a:cubicBezTo>
                    <a:pt x="90" y="9"/>
                    <a:pt x="113" y="19"/>
                    <a:pt x="130" y="38"/>
                  </a:cubicBezTo>
                  <a:cubicBezTo>
                    <a:pt x="115" y="10"/>
                    <a:pt x="91" y="0"/>
                    <a:pt x="63" y="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5" name="Freeform 143">
              <a:extLst>
                <a:ext uri="{FF2B5EF4-FFF2-40B4-BE49-F238E27FC236}">
                  <a16:creationId xmlns:a16="http://schemas.microsoft.com/office/drawing/2014/main" id="{DCA38D38-E45C-2F22-8746-D4D4F25ECD24}"/>
                </a:ext>
              </a:extLst>
            </p:cNvPr>
            <p:cNvSpPr>
              <a:spLocks/>
            </p:cNvSpPr>
            <p:nvPr/>
          </p:nvSpPr>
          <p:spPr bwMode="auto">
            <a:xfrm>
              <a:off x="8335963" y="2868613"/>
              <a:ext cx="263525" cy="257175"/>
            </a:xfrm>
            <a:custGeom>
              <a:avLst/>
              <a:gdLst>
                <a:gd name="T0" fmla="*/ 77 w 126"/>
                <a:gd name="T1" fmla="*/ 110 h 123"/>
                <a:gd name="T2" fmla="*/ 118 w 126"/>
                <a:gd name="T3" fmla="*/ 0 h 123"/>
                <a:gd name="T4" fmla="*/ 67 w 126"/>
                <a:gd name="T5" fmla="*/ 91 h 123"/>
                <a:gd name="T6" fmla="*/ 0 w 126"/>
                <a:gd name="T7" fmla="*/ 85 h 123"/>
                <a:gd name="T8" fmla="*/ 77 w 126"/>
                <a:gd name="T9" fmla="*/ 110 h 123"/>
              </a:gdLst>
              <a:ahLst/>
              <a:cxnLst>
                <a:cxn ang="0">
                  <a:pos x="T0" y="T1"/>
                </a:cxn>
                <a:cxn ang="0">
                  <a:pos x="T2" y="T3"/>
                </a:cxn>
                <a:cxn ang="0">
                  <a:pos x="T4" y="T5"/>
                </a:cxn>
                <a:cxn ang="0">
                  <a:pos x="T6" y="T7"/>
                </a:cxn>
                <a:cxn ang="0">
                  <a:pos x="T8" y="T9"/>
                </a:cxn>
              </a:cxnLst>
              <a:rect l="0" t="0" r="r" b="b"/>
              <a:pathLst>
                <a:path w="126" h="123">
                  <a:moveTo>
                    <a:pt x="77" y="110"/>
                  </a:moveTo>
                  <a:cubicBezTo>
                    <a:pt x="110" y="94"/>
                    <a:pt x="126" y="43"/>
                    <a:pt x="118" y="0"/>
                  </a:cubicBezTo>
                  <a:cubicBezTo>
                    <a:pt x="117" y="39"/>
                    <a:pt x="98" y="76"/>
                    <a:pt x="67" y="91"/>
                  </a:cubicBezTo>
                  <a:cubicBezTo>
                    <a:pt x="44" y="102"/>
                    <a:pt x="20" y="99"/>
                    <a:pt x="0" y="85"/>
                  </a:cubicBezTo>
                  <a:cubicBezTo>
                    <a:pt x="20" y="108"/>
                    <a:pt x="50" y="123"/>
                    <a:pt x="77" y="110"/>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6" name="Freeform 144">
              <a:extLst>
                <a:ext uri="{FF2B5EF4-FFF2-40B4-BE49-F238E27FC236}">
                  <a16:creationId xmlns:a16="http://schemas.microsoft.com/office/drawing/2014/main" id="{D709B8C7-FA53-264D-7B50-C196637BC14D}"/>
                </a:ext>
              </a:extLst>
            </p:cNvPr>
            <p:cNvSpPr>
              <a:spLocks/>
            </p:cNvSpPr>
            <p:nvPr/>
          </p:nvSpPr>
          <p:spPr bwMode="auto">
            <a:xfrm>
              <a:off x="8304213" y="2852738"/>
              <a:ext cx="268288" cy="219075"/>
            </a:xfrm>
            <a:custGeom>
              <a:avLst/>
              <a:gdLst>
                <a:gd name="T0" fmla="*/ 72 w 128"/>
                <a:gd name="T1" fmla="*/ 96 h 105"/>
                <a:gd name="T2" fmla="*/ 125 w 128"/>
                <a:gd name="T3" fmla="*/ 0 h 105"/>
                <a:gd name="T4" fmla="*/ 68 w 128"/>
                <a:gd name="T5" fmla="*/ 78 h 105"/>
                <a:gd name="T6" fmla="*/ 0 w 128"/>
                <a:gd name="T7" fmla="*/ 66 h 105"/>
                <a:gd name="T8" fmla="*/ 72 w 128"/>
                <a:gd name="T9" fmla="*/ 96 h 105"/>
              </a:gdLst>
              <a:ahLst/>
              <a:cxnLst>
                <a:cxn ang="0">
                  <a:pos x="T0" y="T1"/>
                </a:cxn>
                <a:cxn ang="0">
                  <a:pos x="T2" y="T3"/>
                </a:cxn>
                <a:cxn ang="0">
                  <a:pos x="T4" y="T5"/>
                </a:cxn>
                <a:cxn ang="0">
                  <a:pos x="T6" y="T7"/>
                </a:cxn>
                <a:cxn ang="0">
                  <a:pos x="T8" y="T9"/>
                </a:cxn>
              </a:cxnLst>
              <a:rect l="0" t="0" r="r" b="b"/>
              <a:pathLst>
                <a:path w="128" h="105">
                  <a:moveTo>
                    <a:pt x="72" y="96"/>
                  </a:moveTo>
                  <a:cubicBezTo>
                    <a:pt x="106" y="86"/>
                    <a:pt x="128" y="44"/>
                    <a:pt x="125" y="0"/>
                  </a:cubicBezTo>
                  <a:cubicBezTo>
                    <a:pt x="120" y="39"/>
                    <a:pt x="99" y="68"/>
                    <a:pt x="68" y="78"/>
                  </a:cubicBezTo>
                  <a:cubicBezTo>
                    <a:pt x="44" y="85"/>
                    <a:pt x="18" y="83"/>
                    <a:pt x="0" y="66"/>
                  </a:cubicBezTo>
                  <a:cubicBezTo>
                    <a:pt x="17" y="92"/>
                    <a:pt x="44" y="105"/>
                    <a:pt x="72" y="9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7" name="Freeform 145">
              <a:extLst>
                <a:ext uri="{FF2B5EF4-FFF2-40B4-BE49-F238E27FC236}">
                  <a16:creationId xmlns:a16="http://schemas.microsoft.com/office/drawing/2014/main" id="{23036DB5-49F0-C5A2-2557-5AD9A7B893C5}"/>
                </a:ext>
              </a:extLst>
            </p:cNvPr>
            <p:cNvSpPr>
              <a:spLocks/>
            </p:cNvSpPr>
            <p:nvPr/>
          </p:nvSpPr>
          <p:spPr bwMode="auto">
            <a:xfrm>
              <a:off x="6273801" y="3178176"/>
              <a:ext cx="298450" cy="269875"/>
            </a:xfrm>
            <a:custGeom>
              <a:avLst/>
              <a:gdLst>
                <a:gd name="T0" fmla="*/ 49 w 143"/>
                <a:gd name="T1" fmla="*/ 22 h 129"/>
                <a:gd name="T2" fmla="*/ 19 w 143"/>
                <a:gd name="T3" fmla="*/ 129 h 129"/>
                <a:gd name="T4" fmla="*/ 64 w 143"/>
                <a:gd name="T5" fmla="*/ 35 h 129"/>
                <a:gd name="T6" fmla="*/ 143 w 143"/>
                <a:gd name="T7" fmla="*/ 14 h 129"/>
                <a:gd name="T8" fmla="*/ 49 w 143"/>
                <a:gd name="T9" fmla="*/ 22 h 129"/>
              </a:gdLst>
              <a:ahLst/>
              <a:cxnLst>
                <a:cxn ang="0">
                  <a:pos x="T0" y="T1"/>
                </a:cxn>
                <a:cxn ang="0">
                  <a:pos x="T2" y="T3"/>
                </a:cxn>
                <a:cxn ang="0">
                  <a:pos x="T4" y="T5"/>
                </a:cxn>
                <a:cxn ang="0">
                  <a:pos x="T6" y="T7"/>
                </a:cxn>
                <a:cxn ang="0">
                  <a:pos x="T8" y="T9"/>
                </a:cxn>
              </a:cxnLst>
              <a:rect l="0" t="0" r="r" b="b"/>
              <a:pathLst>
                <a:path w="143" h="129">
                  <a:moveTo>
                    <a:pt x="49" y="22"/>
                  </a:moveTo>
                  <a:cubicBezTo>
                    <a:pt x="13" y="47"/>
                    <a:pt x="0" y="93"/>
                    <a:pt x="19" y="129"/>
                  </a:cubicBezTo>
                  <a:cubicBezTo>
                    <a:pt x="12" y="94"/>
                    <a:pt x="30" y="58"/>
                    <a:pt x="64" y="35"/>
                  </a:cubicBezTo>
                  <a:cubicBezTo>
                    <a:pt x="89" y="18"/>
                    <a:pt x="116" y="9"/>
                    <a:pt x="143" y="14"/>
                  </a:cubicBezTo>
                  <a:cubicBezTo>
                    <a:pt x="115" y="0"/>
                    <a:pt x="78" y="2"/>
                    <a:pt x="49" y="22"/>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8" name="Freeform 146">
              <a:extLst>
                <a:ext uri="{FF2B5EF4-FFF2-40B4-BE49-F238E27FC236}">
                  <a16:creationId xmlns:a16="http://schemas.microsoft.com/office/drawing/2014/main" id="{63179AA1-58BC-3B3B-5EA0-EFC93665355A}"/>
                </a:ext>
              </a:extLst>
            </p:cNvPr>
            <p:cNvSpPr>
              <a:spLocks/>
            </p:cNvSpPr>
            <p:nvPr/>
          </p:nvSpPr>
          <p:spPr bwMode="auto">
            <a:xfrm>
              <a:off x="6246813" y="3148013"/>
              <a:ext cx="325438" cy="227013"/>
            </a:xfrm>
            <a:custGeom>
              <a:avLst/>
              <a:gdLst>
                <a:gd name="T0" fmla="*/ 67 w 156"/>
                <a:gd name="T1" fmla="*/ 14 h 108"/>
                <a:gd name="T2" fmla="*/ 11 w 156"/>
                <a:gd name="T3" fmla="*/ 108 h 108"/>
                <a:gd name="T4" fmla="*/ 72 w 156"/>
                <a:gd name="T5" fmla="*/ 21 h 108"/>
                <a:gd name="T6" fmla="*/ 156 w 156"/>
                <a:gd name="T7" fmla="*/ 21 h 108"/>
                <a:gd name="T8" fmla="*/ 67 w 156"/>
                <a:gd name="T9" fmla="*/ 14 h 108"/>
              </a:gdLst>
              <a:ahLst/>
              <a:cxnLst>
                <a:cxn ang="0">
                  <a:pos x="T0" y="T1"/>
                </a:cxn>
                <a:cxn ang="0">
                  <a:pos x="T2" y="T3"/>
                </a:cxn>
                <a:cxn ang="0">
                  <a:pos x="T4" y="T5"/>
                </a:cxn>
                <a:cxn ang="0">
                  <a:pos x="T6" y="T7"/>
                </a:cxn>
                <a:cxn ang="0">
                  <a:pos x="T8" y="T9"/>
                </a:cxn>
              </a:cxnLst>
              <a:rect l="0" t="0" r="r" b="b"/>
              <a:pathLst>
                <a:path w="156" h="108">
                  <a:moveTo>
                    <a:pt x="67" y="14"/>
                  </a:moveTo>
                  <a:cubicBezTo>
                    <a:pt x="26" y="31"/>
                    <a:pt x="0" y="69"/>
                    <a:pt x="11" y="108"/>
                  </a:cubicBezTo>
                  <a:cubicBezTo>
                    <a:pt x="11" y="72"/>
                    <a:pt x="34" y="37"/>
                    <a:pt x="72" y="21"/>
                  </a:cubicBezTo>
                  <a:cubicBezTo>
                    <a:pt x="100" y="9"/>
                    <a:pt x="131" y="10"/>
                    <a:pt x="156" y="21"/>
                  </a:cubicBezTo>
                  <a:cubicBezTo>
                    <a:pt x="131" y="1"/>
                    <a:pt x="99" y="0"/>
                    <a:pt x="67" y="1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grpSp>
      <p:grpSp>
        <p:nvGrpSpPr>
          <p:cNvPr id="109" name="Group 343">
            <a:extLst>
              <a:ext uri="{FF2B5EF4-FFF2-40B4-BE49-F238E27FC236}">
                <a16:creationId xmlns:a16="http://schemas.microsoft.com/office/drawing/2014/main" id="{8B092A5E-3E9F-78FB-35BF-725C8F8E72F8}"/>
              </a:ext>
            </a:extLst>
          </p:cNvPr>
          <p:cNvGrpSpPr/>
          <p:nvPr/>
        </p:nvGrpSpPr>
        <p:grpSpPr>
          <a:xfrm flipH="1">
            <a:off x="426938" y="4232595"/>
            <a:ext cx="1489362" cy="1607813"/>
            <a:chOff x="-8231188" y="-836613"/>
            <a:chExt cx="7724775" cy="8339139"/>
          </a:xfrm>
          <a:effectLst>
            <a:outerShdw blurRad="76200" dir="13500000" sy="23000" kx="1200000" algn="br" rotWithShape="0">
              <a:prstClr val="black">
                <a:alpha val="20000"/>
              </a:prstClr>
            </a:outerShdw>
          </a:effectLst>
        </p:grpSpPr>
        <p:sp>
          <p:nvSpPr>
            <p:cNvPr id="110" name="Freeform 155">
              <a:extLst>
                <a:ext uri="{FF2B5EF4-FFF2-40B4-BE49-F238E27FC236}">
                  <a16:creationId xmlns:a16="http://schemas.microsoft.com/office/drawing/2014/main" id="{F3954F79-6984-4D70-01CF-DF3A4339F03D}"/>
                </a:ext>
              </a:extLst>
            </p:cNvPr>
            <p:cNvSpPr>
              <a:spLocks/>
            </p:cNvSpPr>
            <p:nvPr/>
          </p:nvSpPr>
          <p:spPr bwMode="auto">
            <a:xfrm>
              <a:off x="-4405313" y="3649663"/>
              <a:ext cx="2028825" cy="3613150"/>
            </a:xfrm>
            <a:custGeom>
              <a:avLst/>
              <a:gdLst>
                <a:gd name="T0" fmla="*/ 211 w 540"/>
                <a:gd name="T1" fmla="*/ 61 h 962"/>
                <a:gd name="T2" fmla="*/ 170 w 540"/>
                <a:gd name="T3" fmla="*/ 176 h 962"/>
                <a:gd name="T4" fmla="*/ 166 w 540"/>
                <a:gd name="T5" fmla="*/ 813 h 962"/>
                <a:gd name="T6" fmla="*/ 31 w 540"/>
                <a:gd name="T7" fmla="*/ 934 h 962"/>
                <a:gd name="T8" fmla="*/ 464 w 540"/>
                <a:gd name="T9" fmla="*/ 943 h 962"/>
                <a:gd name="T10" fmla="*/ 470 w 540"/>
                <a:gd name="T11" fmla="*/ 652 h 962"/>
                <a:gd name="T12" fmla="*/ 476 w 540"/>
                <a:gd name="T13" fmla="*/ 416 h 962"/>
                <a:gd name="T14" fmla="*/ 484 w 540"/>
                <a:gd name="T15" fmla="*/ 286 h 962"/>
                <a:gd name="T16" fmla="*/ 520 w 540"/>
                <a:gd name="T17" fmla="*/ 129 h 962"/>
                <a:gd name="T18" fmla="*/ 514 w 540"/>
                <a:gd name="T19" fmla="*/ 0 h 962"/>
                <a:gd name="T20" fmla="*/ 292 w 540"/>
                <a:gd name="T21" fmla="*/ 29 h 962"/>
                <a:gd name="T22" fmla="*/ 211 w 540"/>
                <a:gd name="T23" fmla="*/ 61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0" h="962">
                  <a:moveTo>
                    <a:pt x="211" y="61"/>
                  </a:moveTo>
                  <a:cubicBezTo>
                    <a:pt x="212" y="78"/>
                    <a:pt x="170" y="103"/>
                    <a:pt x="170" y="176"/>
                  </a:cubicBezTo>
                  <a:cubicBezTo>
                    <a:pt x="170" y="202"/>
                    <a:pt x="177" y="813"/>
                    <a:pt x="166" y="813"/>
                  </a:cubicBezTo>
                  <a:cubicBezTo>
                    <a:pt x="131" y="813"/>
                    <a:pt x="0" y="870"/>
                    <a:pt x="31" y="934"/>
                  </a:cubicBezTo>
                  <a:cubicBezTo>
                    <a:pt x="42" y="954"/>
                    <a:pt x="458" y="962"/>
                    <a:pt x="464" y="943"/>
                  </a:cubicBezTo>
                  <a:cubicBezTo>
                    <a:pt x="476" y="907"/>
                    <a:pt x="470" y="721"/>
                    <a:pt x="470" y="652"/>
                  </a:cubicBezTo>
                  <a:cubicBezTo>
                    <a:pt x="470" y="562"/>
                    <a:pt x="468" y="505"/>
                    <a:pt x="476" y="416"/>
                  </a:cubicBezTo>
                  <a:cubicBezTo>
                    <a:pt x="479" y="375"/>
                    <a:pt x="462" y="315"/>
                    <a:pt x="484" y="286"/>
                  </a:cubicBezTo>
                  <a:cubicBezTo>
                    <a:pt x="510" y="251"/>
                    <a:pt x="520" y="173"/>
                    <a:pt x="520" y="129"/>
                  </a:cubicBezTo>
                  <a:cubicBezTo>
                    <a:pt x="503" y="129"/>
                    <a:pt x="540" y="0"/>
                    <a:pt x="514" y="0"/>
                  </a:cubicBezTo>
                  <a:cubicBezTo>
                    <a:pt x="415" y="0"/>
                    <a:pt x="385" y="14"/>
                    <a:pt x="292" y="29"/>
                  </a:cubicBezTo>
                  <a:cubicBezTo>
                    <a:pt x="262" y="33"/>
                    <a:pt x="210" y="22"/>
                    <a:pt x="211" y="61"/>
                  </a:cubicBez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1" name="Freeform 156">
              <a:extLst>
                <a:ext uri="{FF2B5EF4-FFF2-40B4-BE49-F238E27FC236}">
                  <a16:creationId xmlns:a16="http://schemas.microsoft.com/office/drawing/2014/main" id="{ED06AFD7-6B86-2789-0033-ABFE8D011E0C}"/>
                </a:ext>
              </a:extLst>
            </p:cNvPr>
            <p:cNvSpPr>
              <a:spLocks/>
            </p:cNvSpPr>
            <p:nvPr/>
          </p:nvSpPr>
          <p:spPr bwMode="auto">
            <a:xfrm>
              <a:off x="-4411663" y="6072188"/>
              <a:ext cx="1831975" cy="1193800"/>
            </a:xfrm>
            <a:custGeom>
              <a:avLst/>
              <a:gdLst>
                <a:gd name="T0" fmla="*/ 173 w 488"/>
                <a:gd name="T1" fmla="*/ 9 h 318"/>
                <a:gd name="T2" fmla="*/ 167 w 488"/>
                <a:gd name="T3" fmla="*/ 169 h 318"/>
                <a:gd name="T4" fmla="*/ 32 w 488"/>
                <a:gd name="T5" fmla="*/ 290 h 318"/>
                <a:gd name="T6" fmla="*/ 465 w 488"/>
                <a:gd name="T7" fmla="*/ 300 h 318"/>
                <a:gd name="T8" fmla="*/ 485 w 488"/>
                <a:gd name="T9" fmla="*/ 77 h 318"/>
                <a:gd name="T10" fmla="*/ 488 w 488"/>
                <a:gd name="T11" fmla="*/ 10 h 318"/>
                <a:gd name="T12" fmla="*/ 487 w 488"/>
                <a:gd name="T13" fmla="*/ 0 h 318"/>
                <a:gd name="T14" fmla="*/ 173 w 488"/>
                <a:gd name="T15" fmla="*/ 9 h 3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8" h="318">
                  <a:moveTo>
                    <a:pt x="173" y="9"/>
                  </a:moveTo>
                  <a:cubicBezTo>
                    <a:pt x="173" y="115"/>
                    <a:pt x="171" y="169"/>
                    <a:pt x="167" y="169"/>
                  </a:cubicBezTo>
                  <a:cubicBezTo>
                    <a:pt x="132" y="169"/>
                    <a:pt x="0" y="226"/>
                    <a:pt x="32" y="290"/>
                  </a:cubicBezTo>
                  <a:cubicBezTo>
                    <a:pt x="42" y="311"/>
                    <a:pt x="459" y="318"/>
                    <a:pt x="465" y="300"/>
                  </a:cubicBezTo>
                  <a:cubicBezTo>
                    <a:pt x="475" y="270"/>
                    <a:pt x="487" y="161"/>
                    <a:pt x="485" y="77"/>
                  </a:cubicBezTo>
                  <a:cubicBezTo>
                    <a:pt x="485" y="57"/>
                    <a:pt x="488" y="23"/>
                    <a:pt x="488" y="10"/>
                  </a:cubicBezTo>
                  <a:cubicBezTo>
                    <a:pt x="488" y="6"/>
                    <a:pt x="488" y="3"/>
                    <a:pt x="487" y="0"/>
                  </a:cubicBezTo>
                  <a:cubicBezTo>
                    <a:pt x="397" y="42"/>
                    <a:pt x="281" y="42"/>
                    <a:pt x="173" y="9"/>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2" name="Freeform 157">
              <a:extLst>
                <a:ext uri="{FF2B5EF4-FFF2-40B4-BE49-F238E27FC236}">
                  <a16:creationId xmlns:a16="http://schemas.microsoft.com/office/drawing/2014/main" id="{DAAC2177-C07C-7210-747E-81E82793C7CA}"/>
                </a:ext>
              </a:extLst>
            </p:cNvPr>
            <p:cNvSpPr>
              <a:spLocks/>
            </p:cNvSpPr>
            <p:nvPr/>
          </p:nvSpPr>
          <p:spPr bwMode="auto">
            <a:xfrm>
              <a:off x="-5054601" y="2081212"/>
              <a:ext cx="2070100" cy="1790700"/>
            </a:xfrm>
            <a:custGeom>
              <a:avLst/>
              <a:gdLst>
                <a:gd name="T0" fmla="*/ 430 w 551"/>
                <a:gd name="T1" fmla="*/ 70 h 477"/>
                <a:gd name="T2" fmla="*/ 443 w 551"/>
                <a:gd name="T3" fmla="*/ 321 h 477"/>
                <a:gd name="T4" fmla="*/ 229 w 551"/>
                <a:gd name="T5" fmla="*/ 447 h 477"/>
                <a:gd name="T6" fmla="*/ 16 w 551"/>
                <a:gd name="T7" fmla="*/ 366 h 477"/>
                <a:gd name="T8" fmla="*/ 130 w 551"/>
                <a:gd name="T9" fmla="*/ 245 h 477"/>
                <a:gd name="T10" fmla="*/ 213 w 551"/>
                <a:gd name="T11" fmla="*/ 214 h 477"/>
                <a:gd name="T12" fmla="*/ 262 w 551"/>
                <a:gd name="T13" fmla="*/ 129 h 477"/>
                <a:gd name="T14" fmla="*/ 401 w 551"/>
                <a:gd name="T15" fmla="*/ 52 h 477"/>
                <a:gd name="T16" fmla="*/ 430 w 551"/>
                <a:gd name="T17" fmla="*/ 7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1" h="477">
                  <a:moveTo>
                    <a:pt x="430" y="70"/>
                  </a:moveTo>
                  <a:cubicBezTo>
                    <a:pt x="439" y="166"/>
                    <a:pt x="551" y="231"/>
                    <a:pt x="443" y="321"/>
                  </a:cubicBezTo>
                  <a:cubicBezTo>
                    <a:pt x="400" y="357"/>
                    <a:pt x="406" y="397"/>
                    <a:pt x="229" y="447"/>
                  </a:cubicBezTo>
                  <a:cubicBezTo>
                    <a:pt x="138" y="473"/>
                    <a:pt x="34" y="477"/>
                    <a:pt x="16" y="366"/>
                  </a:cubicBezTo>
                  <a:cubicBezTo>
                    <a:pt x="1" y="281"/>
                    <a:pt x="0" y="273"/>
                    <a:pt x="130" y="245"/>
                  </a:cubicBezTo>
                  <a:cubicBezTo>
                    <a:pt x="154" y="247"/>
                    <a:pt x="191" y="181"/>
                    <a:pt x="213" y="214"/>
                  </a:cubicBezTo>
                  <a:cubicBezTo>
                    <a:pt x="235" y="246"/>
                    <a:pt x="210" y="187"/>
                    <a:pt x="262" y="129"/>
                  </a:cubicBezTo>
                  <a:cubicBezTo>
                    <a:pt x="263" y="128"/>
                    <a:pt x="247" y="0"/>
                    <a:pt x="401" y="52"/>
                  </a:cubicBezTo>
                  <a:cubicBezTo>
                    <a:pt x="403" y="52"/>
                    <a:pt x="430" y="69"/>
                    <a:pt x="430" y="70"/>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3" name="Freeform 158">
              <a:extLst>
                <a:ext uri="{FF2B5EF4-FFF2-40B4-BE49-F238E27FC236}">
                  <a16:creationId xmlns:a16="http://schemas.microsoft.com/office/drawing/2014/main" id="{D902D815-65FC-FFC2-BC1F-881AC635CF57}"/>
                </a:ext>
              </a:extLst>
            </p:cNvPr>
            <p:cNvSpPr>
              <a:spLocks/>
            </p:cNvSpPr>
            <p:nvPr/>
          </p:nvSpPr>
          <p:spPr bwMode="auto">
            <a:xfrm>
              <a:off x="-5354638" y="2798762"/>
              <a:ext cx="635000" cy="993775"/>
            </a:xfrm>
            <a:custGeom>
              <a:avLst/>
              <a:gdLst>
                <a:gd name="T0" fmla="*/ 169 w 169"/>
                <a:gd name="T1" fmla="*/ 56 h 265"/>
                <a:gd name="T2" fmla="*/ 15 w 169"/>
                <a:gd name="T3" fmla="*/ 173 h 265"/>
                <a:gd name="T4" fmla="*/ 106 w 169"/>
                <a:gd name="T5" fmla="*/ 255 h 265"/>
                <a:gd name="T6" fmla="*/ 157 w 169"/>
                <a:gd name="T7" fmla="*/ 247 h 265"/>
                <a:gd name="T8" fmla="*/ 167 w 169"/>
                <a:gd name="T9" fmla="*/ 60 h 265"/>
                <a:gd name="T10" fmla="*/ 169 w 169"/>
                <a:gd name="T11" fmla="*/ 56 h 265"/>
              </a:gdLst>
              <a:ahLst/>
              <a:cxnLst>
                <a:cxn ang="0">
                  <a:pos x="T0" y="T1"/>
                </a:cxn>
                <a:cxn ang="0">
                  <a:pos x="T2" y="T3"/>
                </a:cxn>
                <a:cxn ang="0">
                  <a:pos x="T4" y="T5"/>
                </a:cxn>
                <a:cxn ang="0">
                  <a:pos x="T6" y="T7"/>
                </a:cxn>
                <a:cxn ang="0">
                  <a:pos x="T8" y="T9"/>
                </a:cxn>
                <a:cxn ang="0">
                  <a:pos x="T10" y="T11"/>
                </a:cxn>
              </a:cxnLst>
              <a:rect l="0" t="0" r="r" b="b"/>
              <a:pathLst>
                <a:path w="169" h="265">
                  <a:moveTo>
                    <a:pt x="169" y="56"/>
                  </a:moveTo>
                  <a:cubicBezTo>
                    <a:pt x="90" y="0"/>
                    <a:pt x="0" y="86"/>
                    <a:pt x="15" y="173"/>
                  </a:cubicBezTo>
                  <a:cubicBezTo>
                    <a:pt x="25" y="231"/>
                    <a:pt x="39" y="236"/>
                    <a:pt x="106" y="255"/>
                  </a:cubicBezTo>
                  <a:cubicBezTo>
                    <a:pt x="109" y="256"/>
                    <a:pt x="167" y="265"/>
                    <a:pt x="157" y="247"/>
                  </a:cubicBezTo>
                  <a:cubicBezTo>
                    <a:pt x="123" y="186"/>
                    <a:pt x="135" y="120"/>
                    <a:pt x="167" y="60"/>
                  </a:cubicBezTo>
                  <a:cubicBezTo>
                    <a:pt x="168" y="58"/>
                    <a:pt x="169" y="57"/>
                    <a:pt x="169" y="56"/>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4" name="Freeform 159">
              <a:extLst>
                <a:ext uri="{FF2B5EF4-FFF2-40B4-BE49-F238E27FC236}">
                  <a16:creationId xmlns:a16="http://schemas.microsoft.com/office/drawing/2014/main" id="{68976D74-EC94-D32E-986B-5CE91CA3FAED}"/>
                </a:ext>
              </a:extLst>
            </p:cNvPr>
            <p:cNvSpPr>
              <a:spLocks/>
            </p:cNvSpPr>
            <p:nvPr/>
          </p:nvSpPr>
          <p:spPr bwMode="auto">
            <a:xfrm>
              <a:off x="-3743326" y="3894138"/>
              <a:ext cx="2144713" cy="3608388"/>
            </a:xfrm>
            <a:custGeom>
              <a:avLst/>
              <a:gdLst>
                <a:gd name="T0" fmla="*/ 242 w 571"/>
                <a:gd name="T1" fmla="*/ 60 h 961"/>
                <a:gd name="T2" fmla="*/ 16 w 571"/>
                <a:gd name="T3" fmla="*/ 137 h 961"/>
                <a:gd name="T4" fmla="*/ 203 w 571"/>
                <a:gd name="T5" fmla="*/ 335 h 961"/>
                <a:gd name="T6" fmla="*/ 196 w 571"/>
                <a:gd name="T7" fmla="*/ 813 h 961"/>
                <a:gd name="T8" fmla="*/ 62 w 571"/>
                <a:gd name="T9" fmla="*/ 934 h 961"/>
                <a:gd name="T10" fmla="*/ 495 w 571"/>
                <a:gd name="T11" fmla="*/ 943 h 961"/>
                <a:gd name="T12" fmla="*/ 515 w 571"/>
                <a:gd name="T13" fmla="*/ 721 h 961"/>
                <a:gd name="T14" fmla="*/ 517 w 571"/>
                <a:gd name="T15" fmla="*/ 655 h 961"/>
                <a:gd name="T16" fmla="*/ 500 w 571"/>
                <a:gd name="T17" fmla="*/ 581 h 961"/>
                <a:gd name="T18" fmla="*/ 515 w 571"/>
                <a:gd name="T19" fmla="*/ 538 h 961"/>
                <a:gd name="T20" fmla="*/ 501 w 571"/>
                <a:gd name="T21" fmla="*/ 500 h 961"/>
                <a:gd name="T22" fmla="*/ 506 w 571"/>
                <a:gd name="T23" fmla="*/ 415 h 961"/>
                <a:gd name="T24" fmla="*/ 514 w 571"/>
                <a:gd name="T25" fmla="*/ 285 h 961"/>
                <a:gd name="T26" fmla="*/ 551 w 571"/>
                <a:gd name="T27" fmla="*/ 128 h 961"/>
                <a:gd name="T28" fmla="*/ 544 w 571"/>
                <a:gd name="T29" fmla="*/ 0 h 961"/>
                <a:gd name="T30" fmla="*/ 323 w 571"/>
                <a:gd name="T31" fmla="*/ 28 h 961"/>
                <a:gd name="T32" fmla="*/ 242 w 571"/>
                <a:gd name="T33" fmla="*/ 60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1" h="961">
                  <a:moveTo>
                    <a:pt x="242" y="60"/>
                  </a:moveTo>
                  <a:cubicBezTo>
                    <a:pt x="243" y="77"/>
                    <a:pt x="0" y="66"/>
                    <a:pt x="16" y="137"/>
                  </a:cubicBezTo>
                  <a:cubicBezTo>
                    <a:pt x="51" y="289"/>
                    <a:pt x="203" y="300"/>
                    <a:pt x="203" y="335"/>
                  </a:cubicBezTo>
                  <a:cubicBezTo>
                    <a:pt x="203" y="518"/>
                    <a:pt x="204" y="813"/>
                    <a:pt x="196" y="813"/>
                  </a:cubicBezTo>
                  <a:cubicBezTo>
                    <a:pt x="161" y="813"/>
                    <a:pt x="30" y="870"/>
                    <a:pt x="62" y="934"/>
                  </a:cubicBezTo>
                  <a:cubicBezTo>
                    <a:pt x="72" y="954"/>
                    <a:pt x="488" y="961"/>
                    <a:pt x="495" y="943"/>
                  </a:cubicBezTo>
                  <a:cubicBezTo>
                    <a:pt x="504" y="913"/>
                    <a:pt x="516" y="805"/>
                    <a:pt x="515" y="721"/>
                  </a:cubicBezTo>
                  <a:cubicBezTo>
                    <a:pt x="515" y="702"/>
                    <a:pt x="517" y="668"/>
                    <a:pt x="517" y="655"/>
                  </a:cubicBezTo>
                  <a:cubicBezTo>
                    <a:pt x="517" y="629"/>
                    <a:pt x="500" y="603"/>
                    <a:pt x="500" y="581"/>
                  </a:cubicBezTo>
                  <a:cubicBezTo>
                    <a:pt x="500" y="566"/>
                    <a:pt x="515" y="553"/>
                    <a:pt x="515" y="538"/>
                  </a:cubicBezTo>
                  <a:cubicBezTo>
                    <a:pt x="515" y="526"/>
                    <a:pt x="501" y="513"/>
                    <a:pt x="501" y="500"/>
                  </a:cubicBezTo>
                  <a:cubicBezTo>
                    <a:pt x="502" y="474"/>
                    <a:pt x="504" y="447"/>
                    <a:pt x="506" y="415"/>
                  </a:cubicBezTo>
                  <a:cubicBezTo>
                    <a:pt x="510" y="374"/>
                    <a:pt x="492" y="314"/>
                    <a:pt x="514" y="285"/>
                  </a:cubicBezTo>
                  <a:cubicBezTo>
                    <a:pt x="541" y="250"/>
                    <a:pt x="551" y="172"/>
                    <a:pt x="551" y="128"/>
                  </a:cubicBezTo>
                  <a:cubicBezTo>
                    <a:pt x="534" y="128"/>
                    <a:pt x="571" y="0"/>
                    <a:pt x="544" y="0"/>
                  </a:cubicBezTo>
                  <a:cubicBezTo>
                    <a:pt x="446" y="0"/>
                    <a:pt x="416" y="13"/>
                    <a:pt x="323" y="28"/>
                  </a:cubicBezTo>
                  <a:cubicBezTo>
                    <a:pt x="293" y="33"/>
                    <a:pt x="241" y="22"/>
                    <a:pt x="242"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5" name="Freeform 161">
              <a:extLst>
                <a:ext uri="{FF2B5EF4-FFF2-40B4-BE49-F238E27FC236}">
                  <a16:creationId xmlns:a16="http://schemas.microsoft.com/office/drawing/2014/main" id="{2B673709-CFFF-E9CB-A486-69D299168CBB}"/>
                </a:ext>
              </a:extLst>
            </p:cNvPr>
            <p:cNvSpPr>
              <a:spLocks/>
            </p:cNvSpPr>
            <p:nvPr/>
          </p:nvSpPr>
          <p:spPr bwMode="auto">
            <a:xfrm>
              <a:off x="-4078288" y="4075113"/>
              <a:ext cx="2568575" cy="581025"/>
            </a:xfrm>
            <a:custGeom>
              <a:avLst/>
              <a:gdLst>
                <a:gd name="T0" fmla="*/ 102 w 684"/>
                <a:gd name="T1" fmla="*/ 33 h 155"/>
                <a:gd name="T2" fmla="*/ 78 w 684"/>
                <a:gd name="T3" fmla="*/ 76 h 155"/>
                <a:gd name="T4" fmla="*/ 616 w 684"/>
                <a:gd name="T5" fmla="*/ 100 h 155"/>
                <a:gd name="T6" fmla="*/ 599 w 684"/>
                <a:gd name="T7" fmla="*/ 3 h 155"/>
                <a:gd name="T8" fmla="*/ 102 w 684"/>
                <a:gd name="T9" fmla="*/ 33 h 155"/>
              </a:gdLst>
              <a:ahLst/>
              <a:cxnLst>
                <a:cxn ang="0">
                  <a:pos x="T0" y="T1"/>
                </a:cxn>
                <a:cxn ang="0">
                  <a:pos x="T2" y="T3"/>
                </a:cxn>
                <a:cxn ang="0">
                  <a:pos x="T4" y="T5"/>
                </a:cxn>
                <a:cxn ang="0">
                  <a:pos x="T6" y="T7"/>
                </a:cxn>
                <a:cxn ang="0">
                  <a:pos x="T8" y="T9"/>
                </a:cxn>
              </a:cxnLst>
              <a:rect l="0" t="0" r="r" b="b"/>
              <a:pathLst>
                <a:path w="684" h="155">
                  <a:moveTo>
                    <a:pt x="102" y="33"/>
                  </a:moveTo>
                  <a:cubicBezTo>
                    <a:pt x="67" y="19"/>
                    <a:pt x="0" y="44"/>
                    <a:pt x="78" y="76"/>
                  </a:cubicBezTo>
                  <a:cubicBezTo>
                    <a:pt x="235" y="142"/>
                    <a:pt x="479" y="155"/>
                    <a:pt x="616" y="100"/>
                  </a:cubicBezTo>
                  <a:cubicBezTo>
                    <a:pt x="684" y="72"/>
                    <a:pt x="638" y="0"/>
                    <a:pt x="599" y="3"/>
                  </a:cubicBezTo>
                  <a:cubicBezTo>
                    <a:pt x="419" y="16"/>
                    <a:pt x="280" y="49"/>
                    <a:pt x="102" y="33"/>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6" name="Freeform 162">
              <a:extLst>
                <a:ext uri="{FF2B5EF4-FFF2-40B4-BE49-F238E27FC236}">
                  <a16:creationId xmlns:a16="http://schemas.microsoft.com/office/drawing/2014/main" id="{ACD1EB42-5A8B-A056-88D6-8B7C149B98AD}"/>
                </a:ext>
              </a:extLst>
            </p:cNvPr>
            <p:cNvSpPr>
              <a:spLocks/>
            </p:cNvSpPr>
            <p:nvPr/>
          </p:nvSpPr>
          <p:spPr bwMode="auto">
            <a:xfrm>
              <a:off x="-4062413" y="2125662"/>
              <a:ext cx="2420938" cy="2392363"/>
            </a:xfrm>
            <a:custGeom>
              <a:avLst/>
              <a:gdLst>
                <a:gd name="T0" fmla="*/ 470 w 645"/>
                <a:gd name="T1" fmla="*/ 0 h 637"/>
                <a:gd name="T2" fmla="*/ 115 w 645"/>
                <a:gd name="T3" fmla="*/ 40 h 637"/>
                <a:gd name="T4" fmla="*/ 52 w 645"/>
                <a:gd name="T5" fmla="*/ 469 h 637"/>
                <a:gd name="T6" fmla="*/ 107 w 645"/>
                <a:gd name="T7" fmla="*/ 582 h 637"/>
                <a:gd name="T8" fmla="*/ 479 w 645"/>
                <a:gd name="T9" fmla="*/ 629 h 637"/>
                <a:gd name="T10" fmla="*/ 638 w 645"/>
                <a:gd name="T11" fmla="*/ 451 h 637"/>
                <a:gd name="T12" fmla="*/ 475 w 645"/>
                <a:gd name="T13" fmla="*/ 9 h 637"/>
                <a:gd name="T14" fmla="*/ 470 w 645"/>
                <a:gd name="T15" fmla="*/ 0 h 6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5" h="637">
                  <a:moveTo>
                    <a:pt x="470" y="0"/>
                  </a:moveTo>
                  <a:cubicBezTo>
                    <a:pt x="115" y="40"/>
                    <a:pt x="115" y="40"/>
                    <a:pt x="115" y="40"/>
                  </a:cubicBezTo>
                  <a:cubicBezTo>
                    <a:pt x="0" y="156"/>
                    <a:pt x="158" y="335"/>
                    <a:pt x="52" y="469"/>
                  </a:cubicBezTo>
                  <a:cubicBezTo>
                    <a:pt x="32" y="494"/>
                    <a:pt x="45" y="563"/>
                    <a:pt x="107" y="582"/>
                  </a:cubicBezTo>
                  <a:cubicBezTo>
                    <a:pt x="246" y="625"/>
                    <a:pt x="333" y="637"/>
                    <a:pt x="479" y="629"/>
                  </a:cubicBezTo>
                  <a:cubicBezTo>
                    <a:pt x="601" y="623"/>
                    <a:pt x="631" y="589"/>
                    <a:pt x="638" y="451"/>
                  </a:cubicBezTo>
                  <a:cubicBezTo>
                    <a:pt x="645" y="298"/>
                    <a:pt x="578" y="116"/>
                    <a:pt x="475" y="9"/>
                  </a:cubicBezTo>
                  <a:cubicBezTo>
                    <a:pt x="475" y="9"/>
                    <a:pt x="470" y="1"/>
                    <a:pt x="47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7" name="Freeform 163">
              <a:extLst>
                <a:ext uri="{FF2B5EF4-FFF2-40B4-BE49-F238E27FC236}">
                  <a16:creationId xmlns:a16="http://schemas.microsoft.com/office/drawing/2014/main" id="{3F537CE6-CA9E-F036-DB4E-13C92759D930}"/>
                </a:ext>
              </a:extLst>
            </p:cNvPr>
            <p:cNvSpPr>
              <a:spLocks/>
            </p:cNvSpPr>
            <p:nvPr/>
          </p:nvSpPr>
          <p:spPr bwMode="auto">
            <a:xfrm>
              <a:off x="-2665413" y="1946275"/>
              <a:ext cx="2159000" cy="1922463"/>
            </a:xfrm>
            <a:custGeom>
              <a:avLst/>
              <a:gdLst>
                <a:gd name="T0" fmla="*/ 103 w 575"/>
                <a:gd name="T1" fmla="*/ 49 h 512"/>
                <a:gd name="T2" fmla="*/ 352 w 575"/>
                <a:gd name="T3" fmla="*/ 82 h 512"/>
                <a:gd name="T4" fmla="*/ 551 w 575"/>
                <a:gd name="T5" fmla="*/ 322 h 512"/>
                <a:gd name="T6" fmla="*/ 318 w 575"/>
                <a:gd name="T7" fmla="*/ 511 h 512"/>
                <a:gd name="T8" fmla="*/ 202 w 575"/>
                <a:gd name="T9" fmla="*/ 331 h 512"/>
                <a:gd name="T10" fmla="*/ 228 w 575"/>
                <a:gd name="T11" fmla="*/ 321 h 512"/>
                <a:gd name="T12" fmla="*/ 284 w 575"/>
                <a:gd name="T13" fmla="*/ 269 h 512"/>
                <a:gd name="T14" fmla="*/ 130 w 575"/>
                <a:gd name="T15" fmla="*/ 225 h 512"/>
                <a:gd name="T16" fmla="*/ 80 w 575"/>
                <a:gd name="T17" fmla="*/ 74 h 512"/>
                <a:gd name="T18" fmla="*/ 103 w 575"/>
                <a:gd name="T19" fmla="*/ 4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5" h="512">
                  <a:moveTo>
                    <a:pt x="103" y="49"/>
                  </a:moveTo>
                  <a:cubicBezTo>
                    <a:pt x="199" y="57"/>
                    <a:pt x="238" y="0"/>
                    <a:pt x="352" y="82"/>
                  </a:cubicBezTo>
                  <a:cubicBezTo>
                    <a:pt x="383" y="104"/>
                    <a:pt x="575" y="49"/>
                    <a:pt x="551" y="322"/>
                  </a:cubicBezTo>
                  <a:cubicBezTo>
                    <a:pt x="543" y="416"/>
                    <a:pt x="430" y="512"/>
                    <a:pt x="318" y="511"/>
                  </a:cubicBezTo>
                  <a:cubicBezTo>
                    <a:pt x="231" y="509"/>
                    <a:pt x="206" y="464"/>
                    <a:pt x="202" y="331"/>
                  </a:cubicBezTo>
                  <a:cubicBezTo>
                    <a:pt x="248" y="326"/>
                    <a:pt x="163" y="315"/>
                    <a:pt x="228" y="321"/>
                  </a:cubicBezTo>
                  <a:cubicBezTo>
                    <a:pt x="271" y="325"/>
                    <a:pt x="223" y="295"/>
                    <a:pt x="284" y="269"/>
                  </a:cubicBezTo>
                  <a:cubicBezTo>
                    <a:pt x="318" y="254"/>
                    <a:pt x="178" y="287"/>
                    <a:pt x="130" y="225"/>
                  </a:cubicBezTo>
                  <a:cubicBezTo>
                    <a:pt x="129" y="224"/>
                    <a:pt x="0" y="215"/>
                    <a:pt x="80" y="74"/>
                  </a:cubicBezTo>
                  <a:cubicBezTo>
                    <a:pt x="80" y="72"/>
                    <a:pt x="102" y="49"/>
                    <a:pt x="103" y="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8" name="Freeform 164">
              <a:extLst>
                <a:ext uri="{FF2B5EF4-FFF2-40B4-BE49-F238E27FC236}">
                  <a16:creationId xmlns:a16="http://schemas.microsoft.com/office/drawing/2014/main" id="{A4EF2AD0-6E18-E042-F1AF-3AFF030217D6}"/>
                </a:ext>
              </a:extLst>
            </p:cNvPr>
            <p:cNvSpPr>
              <a:spLocks/>
            </p:cNvSpPr>
            <p:nvPr/>
          </p:nvSpPr>
          <p:spPr bwMode="auto">
            <a:xfrm>
              <a:off x="-3883026" y="2854325"/>
              <a:ext cx="2001838" cy="1825625"/>
            </a:xfrm>
            <a:custGeom>
              <a:avLst/>
              <a:gdLst>
                <a:gd name="T0" fmla="*/ 500 w 533"/>
                <a:gd name="T1" fmla="*/ 342 h 486"/>
                <a:gd name="T2" fmla="*/ 515 w 533"/>
                <a:gd name="T3" fmla="*/ 186 h 486"/>
                <a:gd name="T4" fmla="*/ 521 w 533"/>
                <a:gd name="T5" fmla="*/ 161 h 486"/>
                <a:gd name="T6" fmla="*/ 494 w 533"/>
                <a:gd name="T7" fmla="*/ 157 h 486"/>
                <a:gd name="T8" fmla="*/ 476 w 533"/>
                <a:gd name="T9" fmla="*/ 155 h 486"/>
                <a:gd name="T10" fmla="*/ 474 w 533"/>
                <a:gd name="T11" fmla="*/ 154 h 486"/>
                <a:gd name="T12" fmla="*/ 471 w 533"/>
                <a:gd name="T13" fmla="*/ 154 h 486"/>
                <a:gd name="T14" fmla="*/ 450 w 533"/>
                <a:gd name="T15" fmla="*/ 149 h 486"/>
                <a:gd name="T16" fmla="*/ 382 w 533"/>
                <a:gd name="T17" fmla="*/ 301 h 486"/>
                <a:gd name="T18" fmla="*/ 128 w 533"/>
                <a:gd name="T19" fmla="*/ 177 h 486"/>
                <a:gd name="T20" fmla="*/ 84 w 533"/>
                <a:gd name="T21" fmla="*/ 39 h 486"/>
                <a:gd name="T22" fmla="*/ 84 w 533"/>
                <a:gd name="T23" fmla="*/ 188 h 486"/>
                <a:gd name="T24" fmla="*/ 0 w 533"/>
                <a:gd name="T25" fmla="*/ 332 h 486"/>
                <a:gd name="T26" fmla="*/ 59 w 533"/>
                <a:gd name="T27" fmla="*/ 388 h 486"/>
                <a:gd name="T28" fmla="*/ 431 w 533"/>
                <a:gd name="T29" fmla="*/ 435 h 486"/>
                <a:gd name="T30" fmla="*/ 533 w 533"/>
                <a:gd name="T31" fmla="*/ 412 h 486"/>
                <a:gd name="T32" fmla="*/ 500 w 533"/>
                <a:gd name="T33" fmla="*/ 34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3" h="486">
                  <a:moveTo>
                    <a:pt x="500" y="342"/>
                  </a:moveTo>
                  <a:cubicBezTo>
                    <a:pt x="483" y="287"/>
                    <a:pt x="520" y="237"/>
                    <a:pt x="515" y="186"/>
                  </a:cubicBezTo>
                  <a:cubicBezTo>
                    <a:pt x="514" y="177"/>
                    <a:pt x="517" y="168"/>
                    <a:pt x="521" y="161"/>
                  </a:cubicBezTo>
                  <a:cubicBezTo>
                    <a:pt x="512" y="160"/>
                    <a:pt x="503" y="159"/>
                    <a:pt x="494" y="157"/>
                  </a:cubicBezTo>
                  <a:cubicBezTo>
                    <a:pt x="488" y="156"/>
                    <a:pt x="482" y="155"/>
                    <a:pt x="476" y="155"/>
                  </a:cubicBezTo>
                  <a:cubicBezTo>
                    <a:pt x="475" y="154"/>
                    <a:pt x="474" y="154"/>
                    <a:pt x="474" y="154"/>
                  </a:cubicBezTo>
                  <a:cubicBezTo>
                    <a:pt x="473" y="154"/>
                    <a:pt x="472" y="154"/>
                    <a:pt x="471" y="154"/>
                  </a:cubicBezTo>
                  <a:cubicBezTo>
                    <a:pt x="464" y="153"/>
                    <a:pt x="457" y="151"/>
                    <a:pt x="450" y="149"/>
                  </a:cubicBezTo>
                  <a:cubicBezTo>
                    <a:pt x="427" y="183"/>
                    <a:pt x="398" y="230"/>
                    <a:pt x="382" y="301"/>
                  </a:cubicBezTo>
                  <a:cubicBezTo>
                    <a:pt x="368" y="364"/>
                    <a:pt x="143" y="486"/>
                    <a:pt x="128" y="177"/>
                  </a:cubicBezTo>
                  <a:cubicBezTo>
                    <a:pt x="127" y="152"/>
                    <a:pt x="72" y="0"/>
                    <a:pt x="84" y="39"/>
                  </a:cubicBezTo>
                  <a:cubicBezTo>
                    <a:pt x="92" y="65"/>
                    <a:pt x="82" y="184"/>
                    <a:pt x="84" y="188"/>
                  </a:cubicBezTo>
                  <a:cubicBezTo>
                    <a:pt x="83" y="190"/>
                    <a:pt x="96" y="395"/>
                    <a:pt x="0" y="332"/>
                  </a:cubicBezTo>
                  <a:cubicBezTo>
                    <a:pt x="8" y="355"/>
                    <a:pt x="27" y="378"/>
                    <a:pt x="59" y="388"/>
                  </a:cubicBezTo>
                  <a:cubicBezTo>
                    <a:pt x="198" y="431"/>
                    <a:pt x="285" y="443"/>
                    <a:pt x="431" y="435"/>
                  </a:cubicBezTo>
                  <a:cubicBezTo>
                    <a:pt x="477" y="433"/>
                    <a:pt x="510" y="426"/>
                    <a:pt x="533" y="412"/>
                  </a:cubicBezTo>
                  <a:cubicBezTo>
                    <a:pt x="518" y="390"/>
                    <a:pt x="507" y="363"/>
                    <a:pt x="500" y="342"/>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9" name="Freeform 165">
              <a:extLst>
                <a:ext uri="{FF2B5EF4-FFF2-40B4-BE49-F238E27FC236}">
                  <a16:creationId xmlns:a16="http://schemas.microsoft.com/office/drawing/2014/main" id="{BDD0E04C-BE8D-1C9B-C58E-65820D4A2217}"/>
                </a:ext>
              </a:extLst>
            </p:cNvPr>
            <p:cNvSpPr>
              <a:spLocks/>
            </p:cNvSpPr>
            <p:nvPr/>
          </p:nvSpPr>
          <p:spPr bwMode="auto">
            <a:xfrm>
              <a:off x="-2114551" y="2043112"/>
              <a:ext cx="1608138" cy="1825625"/>
            </a:xfrm>
            <a:custGeom>
              <a:avLst/>
              <a:gdLst>
                <a:gd name="T0" fmla="*/ 34 w 428"/>
                <a:gd name="T1" fmla="*/ 18 h 486"/>
                <a:gd name="T2" fmla="*/ 0 w 428"/>
                <a:gd name="T3" fmla="*/ 80 h 486"/>
                <a:gd name="T4" fmla="*/ 120 w 428"/>
                <a:gd name="T5" fmla="*/ 102 h 486"/>
                <a:gd name="T6" fmla="*/ 162 w 428"/>
                <a:gd name="T7" fmla="*/ 147 h 486"/>
                <a:gd name="T8" fmla="*/ 229 w 428"/>
                <a:gd name="T9" fmla="*/ 149 h 486"/>
                <a:gd name="T10" fmla="*/ 249 w 428"/>
                <a:gd name="T11" fmla="*/ 159 h 486"/>
                <a:gd name="T12" fmla="*/ 280 w 428"/>
                <a:gd name="T13" fmla="*/ 154 h 486"/>
                <a:gd name="T14" fmla="*/ 357 w 428"/>
                <a:gd name="T15" fmla="*/ 206 h 486"/>
                <a:gd name="T16" fmla="*/ 238 w 428"/>
                <a:gd name="T17" fmla="*/ 416 h 486"/>
                <a:gd name="T18" fmla="*/ 117 w 428"/>
                <a:gd name="T19" fmla="*/ 305 h 486"/>
                <a:gd name="T20" fmla="*/ 131 w 428"/>
                <a:gd name="T21" fmla="*/ 285 h 486"/>
                <a:gd name="T22" fmla="*/ 178 w 428"/>
                <a:gd name="T23" fmla="*/ 225 h 486"/>
                <a:gd name="T24" fmla="*/ 116 w 428"/>
                <a:gd name="T25" fmla="*/ 239 h 486"/>
                <a:gd name="T26" fmla="*/ 137 w 428"/>
                <a:gd name="T27" fmla="*/ 243 h 486"/>
                <a:gd name="T28" fmla="*/ 81 w 428"/>
                <a:gd name="T29" fmla="*/ 295 h 486"/>
                <a:gd name="T30" fmla="*/ 62 w 428"/>
                <a:gd name="T31" fmla="*/ 293 h 486"/>
                <a:gd name="T32" fmla="*/ 63 w 428"/>
                <a:gd name="T33" fmla="*/ 296 h 486"/>
                <a:gd name="T34" fmla="*/ 65 w 428"/>
                <a:gd name="T35" fmla="*/ 303 h 486"/>
                <a:gd name="T36" fmla="*/ 102 w 428"/>
                <a:gd name="T37" fmla="*/ 411 h 486"/>
                <a:gd name="T38" fmla="*/ 157 w 428"/>
                <a:gd name="T39" fmla="*/ 484 h 486"/>
                <a:gd name="T40" fmla="*/ 171 w 428"/>
                <a:gd name="T41" fmla="*/ 485 h 486"/>
                <a:gd name="T42" fmla="*/ 404 w 428"/>
                <a:gd name="T43" fmla="*/ 296 h 486"/>
                <a:gd name="T44" fmla="*/ 205 w 428"/>
                <a:gd name="T45" fmla="*/ 56 h 486"/>
                <a:gd name="T46" fmla="*/ 34 w 428"/>
                <a:gd name="T47" fmla="*/ 1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8" h="486">
                  <a:moveTo>
                    <a:pt x="34" y="18"/>
                  </a:moveTo>
                  <a:cubicBezTo>
                    <a:pt x="0" y="80"/>
                    <a:pt x="0" y="80"/>
                    <a:pt x="0" y="80"/>
                  </a:cubicBezTo>
                  <a:cubicBezTo>
                    <a:pt x="30" y="42"/>
                    <a:pt x="183" y="7"/>
                    <a:pt x="120" y="102"/>
                  </a:cubicBezTo>
                  <a:cubicBezTo>
                    <a:pt x="100" y="132"/>
                    <a:pt x="147" y="130"/>
                    <a:pt x="162" y="147"/>
                  </a:cubicBezTo>
                  <a:cubicBezTo>
                    <a:pt x="162" y="147"/>
                    <a:pt x="227" y="87"/>
                    <a:pt x="229" y="149"/>
                  </a:cubicBezTo>
                  <a:cubicBezTo>
                    <a:pt x="230" y="166"/>
                    <a:pt x="215" y="150"/>
                    <a:pt x="249" y="159"/>
                  </a:cubicBezTo>
                  <a:cubicBezTo>
                    <a:pt x="259" y="162"/>
                    <a:pt x="242" y="176"/>
                    <a:pt x="280" y="154"/>
                  </a:cubicBezTo>
                  <a:cubicBezTo>
                    <a:pt x="309" y="137"/>
                    <a:pt x="346" y="186"/>
                    <a:pt x="357" y="206"/>
                  </a:cubicBezTo>
                  <a:cubicBezTo>
                    <a:pt x="413" y="313"/>
                    <a:pt x="354" y="397"/>
                    <a:pt x="238" y="416"/>
                  </a:cubicBezTo>
                  <a:cubicBezTo>
                    <a:pt x="182" y="425"/>
                    <a:pt x="104" y="364"/>
                    <a:pt x="117" y="305"/>
                  </a:cubicBezTo>
                  <a:cubicBezTo>
                    <a:pt x="119" y="292"/>
                    <a:pt x="162" y="317"/>
                    <a:pt x="131" y="285"/>
                  </a:cubicBezTo>
                  <a:cubicBezTo>
                    <a:pt x="101" y="253"/>
                    <a:pt x="216" y="256"/>
                    <a:pt x="178" y="225"/>
                  </a:cubicBezTo>
                  <a:cubicBezTo>
                    <a:pt x="169" y="217"/>
                    <a:pt x="143" y="226"/>
                    <a:pt x="116" y="239"/>
                  </a:cubicBezTo>
                  <a:cubicBezTo>
                    <a:pt x="138" y="238"/>
                    <a:pt x="150" y="237"/>
                    <a:pt x="137" y="243"/>
                  </a:cubicBezTo>
                  <a:cubicBezTo>
                    <a:pt x="76" y="269"/>
                    <a:pt x="124" y="299"/>
                    <a:pt x="81" y="295"/>
                  </a:cubicBezTo>
                  <a:cubicBezTo>
                    <a:pt x="72" y="294"/>
                    <a:pt x="66" y="293"/>
                    <a:pt x="62" y="293"/>
                  </a:cubicBezTo>
                  <a:cubicBezTo>
                    <a:pt x="63" y="296"/>
                    <a:pt x="63" y="296"/>
                    <a:pt x="63" y="296"/>
                  </a:cubicBezTo>
                  <a:cubicBezTo>
                    <a:pt x="68" y="298"/>
                    <a:pt x="73" y="301"/>
                    <a:pt x="65" y="303"/>
                  </a:cubicBezTo>
                  <a:cubicBezTo>
                    <a:pt x="102" y="411"/>
                    <a:pt x="102" y="411"/>
                    <a:pt x="102" y="411"/>
                  </a:cubicBezTo>
                  <a:cubicBezTo>
                    <a:pt x="157" y="484"/>
                    <a:pt x="157" y="484"/>
                    <a:pt x="157" y="484"/>
                  </a:cubicBezTo>
                  <a:cubicBezTo>
                    <a:pt x="162" y="484"/>
                    <a:pt x="166" y="485"/>
                    <a:pt x="171" y="485"/>
                  </a:cubicBezTo>
                  <a:cubicBezTo>
                    <a:pt x="283" y="486"/>
                    <a:pt x="396" y="390"/>
                    <a:pt x="404" y="296"/>
                  </a:cubicBezTo>
                  <a:cubicBezTo>
                    <a:pt x="428" y="23"/>
                    <a:pt x="236" y="78"/>
                    <a:pt x="205" y="56"/>
                  </a:cubicBezTo>
                  <a:cubicBezTo>
                    <a:pt x="127" y="0"/>
                    <a:pt x="84" y="9"/>
                    <a:pt x="34" y="18"/>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0" name="Freeform 166">
              <a:extLst>
                <a:ext uri="{FF2B5EF4-FFF2-40B4-BE49-F238E27FC236}">
                  <a16:creationId xmlns:a16="http://schemas.microsoft.com/office/drawing/2014/main" id="{02FA237E-C345-01C2-D1F6-51060942A12A}"/>
                </a:ext>
              </a:extLst>
            </p:cNvPr>
            <p:cNvSpPr>
              <a:spLocks/>
            </p:cNvSpPr>
            <p:nvPr/>
          </p:nvSpPr>
          <p:spPr bwMode="auto">
            <a:xfrm>
              <a:off x="-2624138" y="1990725"/>
              <a:ext cx="836613" cy="2489200"/>
            </a:xfrm>
            <a:custGeom>
              <a:avLst/>
              <a:gdLst>
                <a:gd name="T0" fmla="*/ 201 w 223"/>
                <a:gd name="T1" fmla="*/ 30 h 663"/>
                <a:gd name="T2" fmla="*/ 132 w 223"/>
                <a:gd name="T3" fmla="*/ 389 h 663"/>
                <a:gd name="T4" fmla="*/ 202 w 223"/>
                <a:gd name="T5" fmla="*/ 566 h 663"/>
                <a:gd name="T6" fmla="*/ 204 w 223"/>
                <a:gd name="T7" fmla="*/ 645 h 663"/>
                <a:gd name="T8" fmla="*/ 144 w 223"/>
                <a:gd name="T9" fmla="*/ 663 h 663"/>
                <a:gd name="T10" fmla="*/ 78 w 223"/>
                <a:gd name="T11" fmla="*/ 42 h 663"/>
                <a:gd name="T12" fmla="*/ 201 w 223"/>
                <a:gd name="T13" fmla="*/ 30 h 663"/>
              </a:gdLst>
              <a:ahLst/>
              <a:cxnLst>
                <a:cxn ang="0">
                  <a:pos x="T0" y="T1"/>
                </a:cxn>
                <a:cxn ang="0">
                  <a:pos x="T2" y="T3"/>
                </a:cxn>
                <a:cxn ang="0">
                  <a:pos x="T4" y="T5"/>
                </a:cxn>
                <a:cxn ang="0">
                  <a:pos x="T6" y="T7"/>
                </a:cxn>
                <a:cxn ang="0">
                  <a:pos x="T8" y="T9"/>
                </a:cxn>
                <a:cxn ang="0">
                  <a:pos x="T10" y="T11"/>
                </a:cxn>
                <a:cxn ang="0">
                  <a:pos x="T12" y="T13"/>
                </a:cxn>
              </a:cxnLst>
              <a:rect l="0" t="0" r="r" b="b"/>
              <a:pathLst>
                <a:path w="223" h="663">
                  <a:moveTo>
                    <a:pt x="201" y="30"/>
                  </a:moveTo>
                  <a:cubicBezTo>
                    <a:pt x="118" y="62"/>
                    <a:pt x="129" y="312"/>
                    <a:pt x="132" y="389"/>
                  </a:cubicBezTo>
                  <a:cubicBezTo>
                    <a:pt x="134" y="433"/>
                    <a:pt x="163" y="551"/>
                    <a:pt x="202" y="566"/>
                  </a:cubicBezTo>
                  <a:cubicBezTo>
                    <a:pt x="213" y="600"/>
                    <a:pt x="223" y="591"/>
                    <a:pt x="204" y="645"/>
                  </a:cubicBezTo>
                  <a:cubicBezTo>
                    <a:pt x="201" y="654"/>
                    <a:pt x="148" y="656"/>
                    <a:pt x="144" y="663"/>
                  </a:cubicBezTo>
                  <a:cubicBezTo>
                    <a:pt x="8" y="609"/>
                    <a:pt x="0" y="161"/>
                    <a:pt x="78" y="42"/>
                  </a:cubicBezTo>
                  <a:cubicBezTo>
                    <a:pt x="108" y="39"/>
                    <a:pt x="191" y="0"/>
                    <a:pt x="201" y="30"/>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1" name="Freeform 167">
              <a:extLst>
                <a:ext uri="{FF2B5EF4-FFF2-40B4-BE49-F238E27FC236}">
                  <a16:creationId xmlns:a16="http://schemas.microsoft.com/office/drawing/2014/main" id="{01288BAA-7A65-A280-8939-1F40994EE0A6}"/>
                </a:ext>
              </a:extLst>
            </p:cNvPr>
            <p:cNvSpPr>
              <a:spLocks/>
            </p:cNvSpPr>
            <p:nvPr/>
          </p:nvSpPr>
          <p:spPr bwMode="auto">
            <a:xfrm>
              <a:off x="-2444751" y="1990725"/>
              <a:ext cx="657225" cy="2489200"/>
            </a:xfrm>
            <a:custGeom>
              <a:avLst/>
              <a:gdLst>
                <a:gd name="T0" fmla="*/ 9 w 175"/>
                <a:gd name="T1" fmla="*/ 87 h 663"/>
                <a:gd name="T2" fmla="*/ 43 w 175"/>
                <a:gd name="T3" fmla="*/ 167 h 663"/>
                <a:gd name="T4" fmla="*/ 24 w 175"/>
                <a:gd name="T5" fmla="*/ 291 h 663"/>
                <a:gd name="T6" fmla="*/ 33 w 175"/>
                <a:gd name="T7" fmla="*/ 409 h 663"/>
                <a:gd name="T8" fmla="*/ 88 w 175"/>
                <a:gd name="T9" fmla="*/ 573 h 663"/>
                <a:gd name="T10" fmla="*/ 66 w 175"/>
                <a:gd name="T11" fmla="*/ 643 h 663"/>
                <a:gd name="T12" fmla="*/ 96 w 175"/>
                <a:gd name="T13" fmla="*/ 663 h 663"/>
                <a:gd name="T14" fmla="*/ 156 w 175"/>
                <a:gd name="T15" fmla="*/ 645 h 663"/>
                <a:gd name="T16" fmla="*/ 154 w 175"/>
                <a:gd name="T17" fmla="*/ 566 h 663"/>
                <a:gd name="T18" fmla="*/ 84 w 175"/>
                <a:gd name="T19" fmla="*/ 389 h 663"/>
                <a:gd name="T20" fmla="*/ 153 w 175"/>
                <a:gd name="T21" fmla="*/ 30 h 663"/>
                <a:gd name="T22" fmla="*/ 30 w 175"/>
                <a:gd name="T23" fmla="*/ 42 h 663"/>
                <a:gd name="T24" fmla="*/ 9 w 175"/>
                <a:gd name="T25" fmla="*/ 87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663">
                  <a:moveTo>
                    <a:pt x="9" y="87"/>
                  </a:moveTo>
                  <a:cubicBezTo>
                    <a:pt x="33" y="79"/>
                    <a:pt x="68" y="102"/>
                    <a:pt x="43" y="167"/>
                  </a:cubicBezTo>
                  <a:cubicBezTo>
                    <a:pt x="37" y="183"/>
                    <a:pt x="22" y="271"/>
                    <a:pt x="24" y="291"/>
                  </a:cubicBezTo>
                  <a:cubicBezTo>
                    <a:pt x="29" y="338"/>
                    <a:pt x="0" y="313"/>
                    <a:pt x="33" y="409"/>
                  </a:cubicBezTo>
                  <a:cubicBezTo>
                    <a:pt x="43" y="437"/>
                    <a:pt x="93" y="551"/>
                    <a:pt x="88" y="573"/>
                  </a:cubicBezTo>
                  <a:cubicBezTo>
                    <a:pt x="80" y="604"/>
                    <a:pt x="87" y="625"/>
                    <a:pt x="66" y="643"/>
                  </a:cubicBezTo>
                  <a:cubicBezTo>
                    <a:pt x="75" y="652"/>
                    <a:pt x="85" y="659"/>
                    <a:pt x="96" y="663"/>
                  </a:cubicBezTo>
                  <a:cubicBezTo>
                    <a:pt x="100" y="656"/>
                    <a:pt x="153" y="654"/>
                    <a:pt x="156" y="645"/>
                  </a:cubicBezTo>
                  <a:cubicBezTo>
                    <a:pt x="175" y="591"/>
                    <a:pt x="165" y="600"/>
                    <a:pt x="154" y="566"/>
                  </a:cubicBezTo>
                  <a:cubicBezTo>
                    <a:pt x="115" y="551"/>
                    <a:pt x="86" y="433"/>
                    <a:pt x="84" y="389"/>
                  </a:cubicBezTo>
                  <a:cubicBezTo>
                    <a:pt x="81" y="312"/>
                    <a:pt x="70" y="62"/>
                    <a:pt x="153" y="30"/>
                  </a:cubicBezTo>
                  <a:cubicBezTo>
                    <a:pt x="143" y="0"/>
                    <a:pt x="60" y="39"/>
                    <a:pt x="30" y="42"/>
                  </a:cubicBezTo>
                  <a:cubicBezTo>
                    <a:pt x="22" y="54"/>
                    <a:pt x="15" y="69"/>
                    <a:pt x="9" y="87"/>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2" name="Freeform 168">
              <a:extLst>
                <a:ext uri="{FF2B5EF4-FFF2-40B4-BE49-F238E27FC236}">
                  <a16:creationId xmlns:a16="http://schemas.microsoft.com/office/drawing/2014/main" id="{9DF79505-DA05-E4F5-405C-9DA2C04801F8}"/>
                </a:ext>
              </a:extLst>
            </p:cNvPr>
            <p:cNvSpPr>
              <a:spLocks/>
            </p:cNvSpPr>
            <p:nvPr/>
          </p:nvSpPr>
          <p:spPr bwMode="auto">
            <a:xfrm>
              <a:off x="-3841751" y="2182812"/>
              <a:ext cx="593725" cy="2289175"/>
            </a:xfrm>
            <a:custGeom>
              <a:avLst/>
              <a:gdLst>
                <a:gd name="T0" fmla="*/ 158 w 158"/>
                <a:gd name="T1" fmla="*/ 25 h 610"/>
                <a:gd name="T2" fmla="*/ 90 w 158"/>
                <a:gd name="T3" fmla="*/ 374 h 610"/>
                <a:gd name="T4" fmla="*/ 140 w 158"/>
                <a:gd name="T5" fmla="*/ 603 h 610"/>
                <a:gd name="T6" fmla="*/ 70 w 158"/>
                <a:gd name="T7" fmla="*/ 584 h 610"/>
                <a:gd name="T8" fmla="*/ 71 w 158"/>
                <a:gd name="T9" fmla="*/ 87 h 610"/>
                <a:gd name="T10" fmla="*/ 158 w 158"/>
                <a:gd name="T11" fmla="*/ 25 h 610"/>
              </a:gdLst>
              <a:ahLst/>
              <a:cxnLst>
                <a:cxn ang="0">
                  <a:pos x="T0" y="T1"/>
                </a:cxn>
                <a:cxn ang="0">
                  <a:pos x="T2" y="T3"/>
                </a:cxn>
                <a:cxn ang="0">
                  <a:pos x="T4" y="T5"/>
                </a:cxn>
                <a:cxn ang="0">
                  <a:pos x="T6" y="T7"/>
                </a:cxn>
                <a:cxn ang="0">
                  <a:pos x="T8" y="T9"/>
                </a:cxn>
                <a:cxn ang="0">
                  <a:pos x="T10" y="T11"/>
                </a:cxn>
              </a:cxnLst>
              <a:rect l="0" t="0" r="r" b="b"/>
              <a:pathLst>
                <a:path w="158" h="610">
                  <a:moveTo>
                    <a:pt x="158" y="25"/>
                  </a:moveTo>
                  <a:cubicBezTo>
                    <a:pt x="114" y="92"/>
                    <a:pt x="89" y="308"/>
                    <a:pt x="90" y="374"/>
                  </a:cubicBezTo>
                  <a:cubicBezTo>
                    <a:pt x="93" y="501"/>
                    <a:pt x="98" y="503"/>
                    <a:pt x="140" y="603"/>
                  </a:cubicBezTo>
                  <a:cubicBezTo>
                    <a:pt x="143" y="610"/>
                    <a:pt x="73" y="578"/>
                    <a:pt x="70" y="584"/>
                  </a:cubicBezTo>
                  <a:cubicBezTo>
                    <a:pt x="0" y="545"/>
                    <a:pt x="12" y="189"/>
                    <a:pt x="71" y="87"/>
                  </a:cubicBezTo>
                  <a:cubicBezTo>
                    <a:pt x="94" y="85"/>
                    <a:pt x="150" y="0"/>
                    <a:pt x="158" y="25"/>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3" name="Freeform 169">
              <a:extLst>
                <a:ext uri="{FF2B5EF4-FFF2-40B4-BE49-F238E27FC236}">
                  <a16:creationId xmlns:a16="http://schemas.microsoft.com/office/drawing/2014/main" id="{F8E3064F-2627-7177-3B23-1DA5C4938FBF}"/>
                </a:ext>
              </a:extLst>
            </p:cNvPr>
            <p:cNvSpPr>
              <a:spLocks noEditPoints="1"/>
            </p:cNvSpPr>
            <p:nvPr/>
          </p:nvSpPr>
          <p:spPr bwMode="auto">
            <a:xfrm>
              <a:off x="-2665413" y="3162300"/>
              <a:ext cx="663575" cy="593725"/>
            </a:xfrm>
            <a:custGeom>
              <a:avLst/>
              <a:gdLst>
                <a:gd name="T0" fmla="*/ 19 w 177"/>
                <a:gd name="T1" fmla="*/ 32 h 158"/>
                <a:gd name="T2" fmla="*/ 39 w 177"/>
                <a:gd name="T3" fmla="*/ 147 h 158"/>
                <a:gd name="T4" fmla="*/ 172 w 177"/>
                <a:gd name="T5" fmla="*/ 127 h 158"/>
                <a:gd name="T6" fmla="*/ 163 w 177"/>
                <a:gd name="T7" fmla="*/ 25 h 158"/>
                <a:gd name="T8" fmla="*/ 19 w 177"/>
                <a:gd name="T9" fmla="*/ 32 h 158"/>
                <a:gd name="T10" fmla="*/ 46 w 177"/>
                <a:gd name="T11" fmla="*/ 76 h 158"/>
                <a:gd name="T12" fmla="*/ 45 w 177"/>
                <a:gd name="T13" fmla="*/ 50 h 158"/>
                <a:gd name="T14" fmla="*/ 141 w 177"/>
                <a:gd name="T15" fmla="*/ 61 h 158"/>
                <a:gd name="T16" fmla="*/ 148 w 177"/>
                <a:gd name="T17" fmla="*/ 106 h 158"/>
                <a:gd name="T18" fmla="*/ 110 w 177"/>
                <a:gd name="T19" fmla="*/ 123 h 158"/>
                <a:gd name="T20" fmla="*/ 56 w 177"/>
                <a:gd name="T21" fmla="*/ 124 h 158"/>
                <a:gd name="T22" fmla="*/ 53 w 177"/>
                <a:gd name="T23" fmla="*/ 90 h 158"/>
                <a:gd name="T24" fmla="*/ 65 w 177"/>
                <a:gd name="T25" fmla="*/ 83 h 158"/>
                <a:gd name="T26" fmla="*/ 46 w 177"/>
                <a:gd name="T27" fmla="*/ 7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158">
                  <a:moveTo>
                    <a:pt x="19" y="32"/>
                  </a:moveTo>
                  <a:cubicBezTo>
                    <a:pt x="16" y="63"/>
                    <a:pt x="0" y="138"/>
                    <a:pt x="39" y="147"/>
                  </a:cubicBezTo>
                  <a:cubicBezTo>
                    <a:pt x="59" y="152"/>
                    <a:pt x="167" y="158"/>
                    <a:pt x="172" y="127"/>
                  </a:cubicBezTo>
                  <a:cubicBezTo>
                    <a:pt x="177" y="97"/>
                    <a:pt x="170" y="56"/>
                    <a:pt x="163" y="25"/>
                  </a:cubicBezTo>
                  <a:cubicBezTo>
                    <a:pt x="158" y="0"/>
                    <a:pt x="21" y="6"/>
                    <a:pt x="19" y="32"/>
                  </a:cubicBezTo>
                  <a:close/>
                  <a:moveTo>
                    <a:pt x="46" y="76"/>
                  </a:moveTo>
                  <a:cubicBezTo>
                    <a:pt x="46" y="67"/>
                    <a:pt x="44" y="59"/>
                    <a:pt x="45" y="50"/>
                  </a:cubicBezTo>
                  <a:cubicBezTo>
                    <a:pt x="46" y="37"/>
                    <a:pt x="130" y="22"/>
                    <a:pt x="141" y="61"/>
                  </a:cubicBezTo>
                  <a:cubicBezTo>
                    <a:pt x="146" y="79"/>
                    <a:pt x="146" y="88"/>
                    <a:pt x="148" y="106"/>
                  </a:cubicBezTo>
                  <a:cubicBezTo>
                    <a:pt x="149" y="125"/>
                    <a:pt x="124" y="120"/>
                    <a:pt x="110" y="123"/>
                  </a:cubicBezTo>
                  <a:cubicBezTo>
                    <a:pt x="102" y="125"/>
                    <a:pt x="65" y="126"/>
                    <a:pt x="56" y="124"/>
                  </a:cubicBezTo>
                  <a:cubicBezTo>
                    <a:pt x="47" y="122"/>
                    <a:pt x="43" y="92"/>
                    <a:pt x="53" y="90"/>
                  </a:cubicBezTo>
                  <a:cubicBezTo>
                    <a:pt x="54" y="90"/>
                    <a:pt x="74" y="87"/>
                    <a:pt x="65" y="83"/>
                  </a:cubicBezTo>
                  <a:cubicBezTo>
                    <a:pt x="57" y="79"/>
                    <a:pt x="48" y="86"/>
                    <a:pt x="46" y="7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4" name="Freeform 170">
              <a:extLst>
                <a:ext uri="{FF2B5EF4-FFF2-40B4-BE49-F238E27FC236}">
                  <a16:creationId xmlns:a16="http://schemas.microsoft.com/office/drawing/2014/main" id="{F487C8F8-1270-53CE-1EBC-D4044603A29C}"/>
                </a:ext>
              </a:extLst>
            </p:cNvPr>
            <p:cNvSpPr>
              <a:spLocks/>
            </p:cNvSpPr>
            <p:nvPr/>
          </p:nvSpPr>
          <p:spPr bwMode="auto">
            <a:xfrm>
              <a:off x="-2368551" y="3098800"/>
              <a:ext cx="852488" cy="885825"/>
            </a:xfrm>
            <a:custGeom>
              <a:avLst/>
              <a:gdLst>
                <a:gd name="T0" fmla="*/ 142 w 227"/>
                <a:gd name="T1" fmla="*/ 18 h 236"/>
                <a:gd name="T2" fmla="*/ 50 w 227"/>
                <a:gd name="T3" fmla="*/ 188 h 236"/>
                <a:gd name="T4" fmla="*/ 166 w 227"/>
                <a:gd name="T5" fmla="*/ 225 h 236"/>
                <a:gd name="T6" fmla="*/ 210 w 227"/>
                <a:gd name="T7" fmla="*/ 197 h 236"/>
                <a:gd name="T8" fmla="*/ 142 w 227"/>
                <a:gd name="T9" fmla="*/ 22 h 236"/>
                <a:gd name="T10" fmla="*/ 142 w 227"/>
                <a:gd name="T11" fmla="*/ 18 h 236"/>
              </a:gdLst>
              <a:ahLst/>
              <a:cxnLst>
                <a:cxn ang="0">
                  <a:pos x="T0" y="T1"/>
                </a:cxn>
                <a:cxn ang="0">
                  <a:pos x="T2" y="T3"/>
                </a:cxn>
                <a:cxn ang="0">
                  <a:pos x="T4" y="T5"/>
                </a:cxn>
                <a:cxn ang="0">
                  <a:pos x="T6" y="T7"/>
                </a:cxn>
                <a:cxn ang="0">
                  <a:pos x="T8" y="T9"/>
                </a:cxn>
                <a:cxn ang="0">
                  <a:pos x="T10" y="T11"/>
                </a:cxn>
              </a:cxnLst>
              <a:rect l="0" t="0" r="r" b="b"/>
              <a:pathLst>
                <a:path w="227" h="236">
                  <a:moveTo>
                    <a:pt x="142" y="18"/>
                  </a:moveTo>
                  <a:cubicBezTo>
                    <a:pt x="47" y="0"/>
                    <a:pt x="0" y="115"/>
                    <a:pt x="50" y="188"/>
                  </a:cubicBezTo>
                  <a:cubicBezTo>
                    <a:pt x="83" y="236"/>
                    <a:pt x="98" y="236"/>
                    <a:pt x="166" y="225"/>
                  </a:cubicBezTo>
                  <a:cubicBezTo>
                    <a:pt x="170" y="225"/>
                    <a:pt x="227" y="209"/>
                    <a:pt x="210" y="197"/>
                  </a:cubicBezTo>
                  <a:cubicBezTo>
                    <a:pt x="154" y="155"/>
                    <a:pt x="138" y="90"/>
                    <a:pt x="142" y="22"/>
                  </a:cubicBezTo>
                  <a:cubicBezTo>
                    <a:pt x="143" y="20"/>
                    <a:pt x="143" y="18"/>
                    <a:pt x="142" y="18"/>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5" name="Freeform 171">
              <a:extLst>
                <a:ext uri="{FF2B5EF4-FFF2-40B4-BE49-F238E27FC236}">
                  <a16:creationId xmlns:a16="http://schemas.microsoft.com/office/drawing/2014/main" id="{AC6D346E-9FA9-375A-ADE6-FB900CA3A0D1}"/>
                </a:ext>
              </a:extLst>
            </p:cNvPr>
            <p:cNvSpPr>
              <a:spLocks/>
            </p:cNvSpPr>
            <p:nvPr/>
          </p:nvSpPr>
          <p:spPr bwMode="auto">
            <a:xfrm>
              <a:off x="-2541588" y="3244850"/>
              <a:ext cx="547688" cy="376238"/>
            </a:xfrm>
            <a:custGeom>
              <a:avLst/>
              <a:gdLst>
                <a:gd name="T0" fmla="*/ 117 w 146"/>
                <a:gd name="T1" fmla="*/ 6 h 100"/>
                <a:gd name="T2" fmla="*/ 4 w 146"/>
                <a:gd name="T3" fmla="*/ 61 h 100"/>
                <a:gd name="T4" fmla="*/ 45 w 146"/>
                <a:gd name="T5" fmla="*/ 90 h 100"/>
                <a:gd name="T6" fmla="*/ 106 w 146"/>
                <a:gd name="T7" fmla="*/ 79 h 100"/>
                <a:gd name="T8" fmla="*/ 117 w 146"/>
                <a:gd name="T9" fmla="*/ 6 h 100"/>
              </a:gdLst>
              <a:ahLst/>
              <a:cxnLst>
                <a:cxn ang="0">
                  <a:pos x="T0" y="T1"/>
                </a:cxn>
                <a:cxn ang="0">
                  <a:pos x="T2" y="T3"/>
                </a:cxn>
                <a:cxn ang="0">
                  <a:pos x="T4" y="T5"/>
                </a:cxn>
                <a:cxn ang="0">
                  <a:pos x="T6" y="T7"/>
                </a:cxn>
                <a:cxn ang="0">
                  <a:pos x="T8" y="T9"/>
                </a:cxn>
              </a:cxnLst>
              <a:rect l="0" t="0" r="r" b="b"/>
              <a:pathLst>
                <a:path w="146" h="100">
                  <a:moveTo>
                    <a:pt x="117" y="6"/>
                  </a:moveTo>
                  <a:cubicBezTo>
                    <a:pt x="93" y="0"/>
                    <a:pt x="7" y="24"/>
                    <a:pt x="4" y="61"/>
                  </a:cubicBezTo>
                  <a:cubicBezTo>
                    <a:pt x="0" y="100"/>
                    <a:pt x="19" y="90"/>
                    <a:pt x="45" y="90"/>
                  </a:cubicBezTo>
                  <a:cubicBezTo>
                    <a:pt x="45" y="90"/>
                    <a:pt x="105" y="79"/>
                    <a:pt x="106" y="79"/>
                  </a:cubicBezTo>
                  <a:cubicBezTo>
                    <a:pt x="128" y="72"/>
                    <a:pt x="146" y="14"/>
                    <a:pt x="117" y="6"/>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6" name="Freeform 172">
              <a:extLst>
                <a:ext uri="{FF2B5EF4-FFF2-40B4-BE49-F238E27FC236}">
                  <a16:creationId xmlns:a16="http://schemas.microsoft.com/office/drawing/2014/main" id="{39A49A77-B077-0358-62DE-31B492F4EB11}"/>
                </a:ext>
              </a:extLst>
            </p:cNvPr>
            <p:cNvSpPr>
              <a:spLocks/>
            </p:cNvSpPr>
            <p:nvPr/>
          </p:nvSpPr>
          <p:spPr bwMode="auto">
            <a:xfrm>
              <a:off x="-3668713" y="2249487"/>
              <a:ext cx="417513" cy="2222500"/>
            </a:xfrm>
            <a:custGeom>
              <a:avLst/>
              <a:gdLst>
                <a:gd name="T0" fmla="*/ 108 w 111"/>
                <a:gd name="T1" fmla="*/ 1 h 592"/>
                <a:gd name="T2" fmla="*/ 84 w 111"/>
                <a:gd name="T3" fmla="*/ 0 h 592"/>
                <a:gd name="T4" fmla="*/ 44 w 111"/>
                <a:gd name="T5" fmla="*/ 3 h 592"/>
                <a:gd name="T6" fmla="*/ 12 w 111"/>
                <a:gd name="T7" fmla="*/ 98 h 592"/>
                <a:gd name="T8" fmla="*/ 4 w 111"/>
                <a:gd name="T9" fmla="*/ 338 h 592"/>
                <a:gd name="T10" fmla="*/ 24 w 111"/>
                <a:gd name="T11" fmla="*/ 531 h 592"/>
                <a:gd name="T12" fmla="*/ 16 w 111"/>
                <a:gd name="T13" fmla="*/ 560 h 592"/>
                <a:gd name="T14" fmla="*/ 24 w 111"/>
                <a:gd name="T15" fmla="*/ 566 h 592"/>
                <a:gd name="T16" fmla="*/ 94 w 111"/>
                <a:gd name="T17" fmla="*/ 585 h 592"/>
                <a:gd name="T18" fmla="*/ 44 w 111"/>
                <a:gd name="T19" fmla="*/ 356 h 592"/>
                <a:gd name="T20" fmla="*/ 108 w 111"/>
                <a:gd name="T21" fmla="*/ 1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592">
                  <a:moveTo>
                    <a:pt x="108" y="1"/>
                  </a:moveTo>
                  <a:cubicBezTo>
                    <a:pt x="84" y="0"/>
                    <a:pt x="84" y="0"/>
                    <a:pt x="84" y="0"/>
                  </a:cubicBezTo>
                  <a:cubicBezTo>
                    <a:pt x="68" y="6"/>
                    <a:pt x="57" y="1"/>
                    <a:pt x="44" y="3"/>
                  </a:cubicBezTo>
                  <a:cubicBezTo>
                    <a:pt x="39" y="11"/>
                    <a:pt x="16" y="87"/>
                    <a:pt x="12" y="98"/>
                  </a:cubicBezTo>
                  <a:cubicBezTo>
                    <a:pt x="28" y="156"/>
                    <a:pt x="0" y="268"/>
                    <a:pt x="4" y="338"/>
                  </a:cubicBezTo>
                  <a:cubicBezTo>
                    <a:pt x="4" y="348"/>
                    <a:pt x="13" y="459"/>
                    <a:pt x="24" y="531"/>
                  </a:cubicBezTo>
                  <a:cubicBezTo>
                    <a:pt x="27" y="546"/>
                    <a:pt x="22" y="555"/>
                    <a:pt x="16" y="560"/>
                  </a:cubicBezTo>
                  <a:cubicBezTo>
                    <a:pt x="19" y="562"/>
                    <a:pt x="21" y="565"/>
                    <a:pt x="24" y="566"/>
                  </a:cubicBezTo>
                  <a:cubicBezTo>
                    <a:pt x="27" y="560"/>
                    <a:pt x="97" y="592"/>
                    <a:pt x="94" y="585"/>
                  </a:cubicBezTo>
                  <a:cubicBezTo>
                    <a:pt x="52" y="485"/>
                    <a:pt x="48" y="483"/>
                    <a:pt x="44" y="356"/>
                  </a:cubicBezTo>
                  <a:cubicBezTo>
                    <a:pt x="36" y="71"/>
                    <a:pt x="111" y="2"/>
                    <a:pt x="108" y="1"/>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7" name="Freeform 173">
              <a:extLst>
                <a:ext uri="{FF2B5EF4-FFF2-40B4-BE49-F238E27FC236}">
                  <a16:creationId xmlns:a16="http://schemas.microsoft.com/office/drawing/2014/main" id="{5F4F1A3F-455D-82EF-5987-A015F208A10E}"/>
                </a:ext>
              </a:extLst>
            </p:cNvPr>
            <p:cNvSpPr>
              <a:spLocks/>
            </p:cNvSpPr>
            <p:nvPr/>
          </p:nvSpPr>
          <p:spPr bwMode="auto">
            <a:xfrm>
              <a:off x="-2455863" y="3514725"/>
              <a:ext cx="488950" cy="473075"/>
            </a:xfrm>
            <a:custGeom>
              <a:avLst/>
              <a:gdLst>
                <a:gd name="T0" fmla="*/ 100 w 130"/>
                <a:gd name="T1" fmla="*/ 1 h 126"/>
                <a:gd name="T2" fmla="*/ 8 w 130"/>
                <a:gd name="T3" fmla="*/ 88 h 126"/>
                <a:gd name="T4" fmla="*/ 57 w 130"/>
                <a:gd name="T5" fmla="*/ 103 h 126"/>
                <a:gd name="T6" fmla="*/ 111 w 130"/>
                <a:gd name="T7" fmla="*/ 73 h 126"/>
                <a:gd name="T8" fmla="*/ 100 w 130"/>
                <a:gd name="T9" fmla="*/ 1 h 126"/>
              </a:gdLst>
              <a:ahLst/>
              <a:cxnLst>
                <a:cxn ang="0">
                  <a:pos x="T0" y="T1"/>
                </a:cxn>
                <a:cxn ang="0">
                  <a:pos x="T2" y="T3"/>
                </a:cxn>
                <a:cxn ang="0">
                  <a:pos x="T4" y="T5"/>
                </a:cxn>
                <a:cxn ang="0">
                  <a:pos x="T6" y="T7"/>
                </a:cxn>
                <a:cxn ang="0">
                  <a:pos x="T8" y="T9"/>
                </a:cxn>
              </a:cxnLst>
              <a:rect l="0" t="0" r="r" b="b"/>
              <a:pathLst>
                <a:path w="130" h="126">
                  <a:moveTo>
                    <a:pt x="100" y="1"/>
                  </a:moveTo>
                  <a:cubicBezTo>
                    <a:pt x="75" y="2"/>
                    <a:pt x="0" y="52"/>
                    <a:pt x="8" y="88"/>
                  </a:cubicBezTo>
                  <a:cubicBezTo>
                    <a:pt x="17" y="126"/>
                    <a:pt x="32" y="111"/>
                    <a:pt x="57" y="103"/>
                  </a:cubicBezTo>
                  <a:cubicBezTo>
                    <a:pt x="57" y="103"/>
                    <a:pt x="110" y="74"/>
                    <a:pt x="111" y="73"/>
                  </a:cubicBezTo>
                  <a:cubicBezTo>
                    <a:pt x="130" y="60"/>
                    <a:pt x="129" y="0"/>
                    <a:pt x="100"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8" name="Freeform 174">
              <a:extLst>
                <a:ext uri="{FF2B5EF4-FFF2-40B4-BE49-F238E27FC236}">
                  <a16:creationId xmlns:a16="http://schemas.microsoft.com/office/drawing/2014/main" id="{995CB9C3-CD7C-80BB-C255-FE1D8C146ED5}"/>
                </a:ext>
              </a:extLst>
            </p:cNvPr>
            <p:cNvSpPr>
              <a:spLocks/>
            </p:cNvSpPr>
            <p:nvPr/>
          </p:nvSpPr>
          <p:spPr bwMode="auto">
            <a:xfrm>
              <a:off x="-2065338" y="3165475"/>
              <a:ext cx="514350" cy="887413"/>
            </a:xfrm>
            <a:custGeom>
              <a:avLst/>
              <a:gdLst>
                <a:gd name="T0" fmla="*/ 73 w 137"/>
                <a:gd name="T1" fmla="*/ 71 h 236"/>
                <a:gd name="T2" fmla="*/ 57 w 137"/>
                <a:gd name="T3" fmla="*/ 0 h 236"/>
                <a:gd name="T4" fmla="*/ 48 w 137"/>
                <a:gd name="T5" fmla="*/ 196 h 236"/>
                <a:gd name="T6" fmla="*/ 137 w 137"/>
                <a:gd name="T7" fmla="*/ 179 h 236"/>
                <a:gd name="T8" fmla="*/ 73 w 137"/>
                <a:gd name="T9" fmla="*/ 71 h 236"/>
              </a:gdLst>
              <a:ahLst/>
              <a:cxnLst>
                <a:cxn ang="0">
                  <a:pos x="T0" y="T1"/>
                </a:cxn>
                <a:cxn ang="0">
                  <a:pos x="T2" y="T3"/>
                </a:cxn>
                <a:cxn ang="0">
                  <a:pos x="T4" y="T5"/>
                </a:cxn>
                <a:cxn ang="0">
                  <a:pos x="T6" y="T7"/>
                </a:cxn>
                <a:cxn ang="0">
                  <a:pos x="T8" y="T9"/>
                </a:cxn>
              </a:cxnLst>
              <a:rect l="0" t="0" r="r" b="b"/>
              <a:pathLst>
                <a:path w="137" h="236">
                  <a:moveTo>
                    <a:pt x="73" y="71"/>
                  </a:moveTo>
                  <a:cubicBezTo>
                    <a:pt x="57" y="0"/>
                    <a:pt x="57" y="0"/>
                    <a:pt x="57" y="0"/>
                  </a:cubicBezTo>
                  <a:cubicBezTo>
                    <a:pt x="0" y="38"/>
                    <a:pt x="50" y="146"/>
                    <a:pt x="48" y="196"/>
                  </a:cubicBezTo>
                  <a:cubicBezTo>
                    <a:pt x="45" y="236"/>
                    <a:pt x="116" y="202"/>
                    <a:pt x="137" y="179"/>
                  </a:cubicBezTo>
                  <a:lnTo>
                    <a:pt x="73" y="71"/>
                  </a:ln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9" name="Freeform 175">
              <a:extLst>
                <a:ext uri="{FF2B5EF4-FFF2-40B4-BE49-F238E27FC236}">
                  <a16:creationId xmlns:a16="http://schemas.microsoft.com/office/drawing/2014/main" id="{40D003B9-C7DD-C242-374B-1BFF78D4134C}"/>
                </a:ext>
              </a:extLst>
            </p:cNvPr>
            <p:cNvSpPr>
              <a:spLocks/>
            </p:cNvSpPr>
            <p:nvPr/>
          </p:nvSpPr>
          <p:spPr bwMode="auto">
            <a:xfrm>
              <a:off x="-5133976" y="2609850"/>
              <a:ext cx="327025" cy="585788"/>
            </a:xfrm>
            <a:custGeom>
              <a:avLst/>
              <a:gdLst>
                <a:gd name="T0" fmla="*/ 77 w 87"/>
                <a:gd name="T1" fmla="*/ 129 h 156"/>
                <a:gd name="T2" fmla="*/ 38 w 87"/>
                <a:gd name="T3" fmla="*/ 9 h 156"/>
                <a:gd name="T4" fmla="*/ 4 w 87"/>
                <a:gd name="T5" fmla="*/ 45 h 156"/>
                <a:gd name="T6" fmla="*/ 7 w 87"/>
                <a:gd name="T7" fmla="*/ 108 h 156"/>
                <a:gd name="T8" fmla="*/ 77 w 87"/>
                <a:gd name="T9" fmla="*/ 129 h 156"/>
              </a:gdLst>
              <a:ahLst/>
              <a:cxnLst>
                <a:cxn ang="0">
                  <a:pos x="T0" y="T1"/>
                </a:cxn>
                <a:cxn ang="0">
                  <a:pos x="T2" y="T3"/>
                </a:cxn>
                <a:cxn ang="0">
                  <a:pos x="T4" y="T5"/>
                </a:cxn>
                <a:cxn ang="0">
                  <a:pos x="T6" y="T7"/>
                </a:cxn>
                <a:cxn ang="0">
                  <a:pos x="T8" y="T9"/>
                </a:cxn>
              </a:cxnLst>
              <a:rect l="0" t="0" r="r" b="b"/>
              <a:pathLst>
                <a:path w="87" h="156">
                  <a:moveTo>
                    <a:pt x="77" y="129"/>
                  </a:moveTo>
                  <a:cubicBezTo>
                    <a:pt x="87" y="106"/>
                    <a:pt x="74" y="17"/>
                    <a:pt x="38" y="9"/>
                  </a:cubicBezTo>
                  <a:cubicBezTo>
                    <a:pt x="0" y="0"/>
                    <a:pt x="7" y="20"/>
                    <a:pt x="4" y="45"/>
                  </a:cubicBezTo>
                  <a:cubicBezTo>
                    <a:pt x="4" y="46"/>
                    <a:pt x="6" y="107"/>
                    <a:pt x="7" y="108"/>
                  </a:cubicBezTo>
                  <a:cubicBezTo>
                    <a:pt x="10" y="130"/>
                    <a:pt x="65" y="156"/>
                    <a:pt x="77" y="12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0" name="Freeform 176">
              <a:extLst>
                <a:ext uri="{FF2B5EF4-FFF2-40B4-BE49-F238E27FC236}">
                  <a16:creationId xmlns:a16="http://schemas.microsoft.com/office/drawing/2014/main" id="{E87D0B2D-F61C-5EED-7FC5-097DB6EA68C2}"/>
                </a:ext>
              </a:extLst>
            </p:cNvPr>
            <p:cNvSpPr>
              <a:spLocks/>
            </p:cNvSpPr>
            <p:nvPr/>
          </p:nvSpPr>
          <p:spPr bwMode="auto">
            <a:xfrm>
              <a:off x="-4897438" y="2978150"/>
              <a:ext cx="236538" cy="866775"/>
            </a:xfrm>
            <a:custGeom>
              <a:avLst/>
              <a:gdLst>
                <a:gd name="T0" fmla="*/ 50 w 63"/>
                <a:gd name="T1" fmla="*/ 0 h 231"/>
                <a:gd name="T2" fmla="*/ 1 w 63"/>
                <a:gd name="T3" fmla="*/ 104 h 231"/>
                <a:gd name="T4" fmla="*/ 27 w 63"/>
                <a:gd name="T5" fmla="*/ 209 h 231"/>
                <a:gd name="T6" fmla="*/ 55 w 63"/>
                <a:gd name="T7" fmla="*/ 222 h 231"/>
                <a:gd name="T8" fmla="*/ 32 w 63"/>
                <a:gd name="T9" fmla="*/ 125 h 231"/>
                <a:gd name="T10" fmla="*/ 45 w 63"/>
                <a:gd name="T11" fmla="*/ 46 h 231"/>
                <a:gd name="T12" fmla="*/ 62 w 63"/>
                <a:gd name="T13" fmla="*/ 8 h 231"/>
                <a:gd name="T14" fmla="*/ 50 w 63"/>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231">
                  <a:moveTo>
                    <a:pt x="50" y="0"/>
                  </a:moveTo>
                  <a:cubicBezTo>
                    <a:pt x="25" y="25"/>
                    <a:pt x="0" y="68"/>
                    <a:pt x="1" y="104"/>
                  </a:cubicBezTo>
                  <a:cubicBezTo>
                    <a:pt x="4" y="152"/>
                    <a:pt x="6" y="167"/>
                    <a:pt x="27" y="209"/>
                  </a:cubicBezTo>
                  <a:cubicBezTo>
                    <a:pt x="30" y="216"/>
                    <a:pt x="47" y="231"/>
                    <a:pt x="55" y="222"/>
                  </a:cubicBezTo>
                  <a:cubicBezTo>
                    <a:pt x="60" y="217"/>
                    <a:pt x="33" y="148"/>
                    <a:pt x="32" y="125"/>
                  </a:cubicBezTo>
                  <a:cubicBezTo>
                    <a:pt x="31" y="99"/>
                    <a:pt x="37" y="71"/>
                    <a:pt x="45" y="46"/>
                  </a:cubicBezTo>
                  <a:cubicBezTo>
                    <a:pt x="48" y="35"/>
                    <a:pt x="62" y="10"/>
                    <a:pt x="62" y="8"/>
                  </a:cubicBezTo>
                  <a:cubicBezTo>
                    <a:pt x="63" y="3"/>
                    <a:pt x="51" y="0"/>
                    <a:pt x="50" y="0"/>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1" name="Freeform 177">
              <a:extLst>
                <a:ext uri="{FF2B5EF4-FFF2-40B4-BE49-F238E27FC236}">
                  <a16:creationId xmlns:a16="http://schemas.microsoft.com/office/drawing/2014/main" id="{2DA9354B-D92E-25AE-4DF0-14EBF674461A}"/>
                </a:ext>
              </a:extLst>
            </p:cNvPr>
            <p:cNvSpPr>
              <a:spLocks/>
            </p:cNvSpPr>
            <p:nvPr/>
          </p:nvSpPr>
          <p:spPr bwMode="auto">
            <a:xfrm>
              <a:off x="-1889126" y="3098800"/>
              <a:ext cx="508000" cy="825500"/>
            </a:xfrm>
            <a:custGeom>
              <a:avLst/>
              <a:gdLst>
                <a:gd name="T0" fmla="*/ 11 w 135"/>
                <a:gd name="T1" fmla="*/ 5 h 220"/>
                <a:gd name="T2" fmla="*/ 21 w 135"/>
                <a:gd name="T3" fmla="*/ 127 h 220"/>
                <a:gd name="T4" fmla="*/ 100 w 135"/>
                <a:gd name="T5" fmla="*/ 210 h 220"/>
                <a:gd name="T6" fmla="*/ 133 w 135"/>
                <a:gd name="T7" fmla="*/ 207 h 220"/>
                <a:gd name="T8" fmla="*/ 60 w 135"/>
                <a:gd name="T9" fmla="*/ 130 h 220"/>
                <a:gd name="T10" fmla="*/ 30 w 135"/>
                <a:gd name="T11" fmla="*/ 50 h 220"/>
                <a:gd name="T12" fmla="*/ 25 w 135"/>
                <a:gd name="T13" fmla="*/ 5 h 220"/>
                <a:gd name="T14" fmla="*/ 11 w 135"/>
                <a:gd name="T15" fmla="*/ 5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 h="220">
                  <a:moveTo>
                    <a:pt x="11" y="5"/>
                  </a:moveTo>
                  <a:cubicBezTo>
                    <a:pt x="1" y="41"/>
                    <a:pt x="0" y="94"/>
                    <a:pt x="21" y="127"/>
                  </a:cubicBezTo>
                  <a:cubicBezTo>
                    <a:pt x="48" y="170"/>
                    <a:pt x="58" y="182"/>
                    <a:pt x="100" y="210"/>
                  </a:cubicBezTo>
                  <a:cubicBezTo>
                    <a:pt x="107" y="215"/>
                    <a:pt x="130" y="220"/>
                    <a:pt x="133" y="207"/>
                  </a:cubicBezTo>
                  <a:cubicBezTo>
                    <a:pt x="135" y="200"/>
                    <a:pt x="73" y="151"/>
                    <a:pt x="60" y="130"/>
                  </a:cubicBezTo>
                  <a:cubicBezTo>
                    <a:pt x="45" y="107"/>
                    <a:pt x="35" y="77"/>
                    <a:pt x="30" y="50"/>
                  </a:cubicBezTo>
                  <a:cubicBezTo>
                    <a:pt x="27" y="38"/>
                    <a:pt x="26" y="7"/>
                    <a:pt x="25" y="5"/>
                  </a:cubicBezTo>
                  <a:cubicBezTo>
                    <a:pt x="24" y="0"/>
                    <a:pt x="11" y="3"/>
                    <a:pt x="11" y="5"/>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2" name="Freeform 178">
              <a:extLst>
                <a:ext uri="{FF2B5EF4-FFF2-40B4-BE49-F238E27FC236}">
                  <a16:creationId xmlns:a16="http://schemas.microsoft.com/office/drawing/2014/main" id="{6CF440B3-FB44-33DE-7240-8F7C0C5272D1}"/>
                </a:ext>
              </a:extLst>
            </p:cNvPr>
            <p:cNvSpPr>
              <a:spLocks noEditPoints="1"/>
            </p:cNvSpPr>
            <p:nvPr/>
          </p:nvSpPr>
          <p:spPr bwMode="auto">
            <a:xfrm>
              <a:off x="-2665413" y="2389187"/>
              <a:ext cx="663575" cy="592138"/>
            </a:xfrm>
            <a:custGeom>
              <a:avLst/>
              <a:gdLst>
                <a:gd name="T0" fmla="*/ 19 w 177"/>
                <a:gd name="T1" fmla="*/ 32 h 158"/>
                <a:gd name="T2" fmla="*/ 39 w 177"/>
                <a:gd name="T3" fmla="*/ 147 h 158"/>
                <a:gd name="T4" fmla="*/ 172 w 177"/>
                <a:gd name="T5" fmla="*/ 127 h 158"/>
                <a:gd name="T6" fmla="*/ 163 w 177"/>
                <a:gd name="T7" fmla="*/ 24 h 158"/>
                <a:gd name="T8" fmla="*/ 19 w 177"/>
                <a:gd name="T9" fmla="*/ 32 h 158"/>
                <a:gd name="T10" fmla="*/ 46 w 177"/>
                <a:gd name="T11" fmla="*/ 76 h 158"/>
                <a:gd name="T12" fmla="*/ 45 w 177"/>
                <a:gd name="T13" fmla="*/ 50 h 158"/>
                <a:gd name="T14" fmla="*/ 141 w 177"/>
                <a:gd name="T15" fmla="*/ 60 h 158"/>
                <a:gd name="T16" fmla="*/ 148 w 177"/>
                <a:gd name="T17" fmla="*/ 106 h 158"/>
                <a:gd name="T18" fmla="*/ 110 w 177"/>
                <a:gd name="T19" fmla="*/ 123 h 158"/>
                <a:gd name="T20" fmla="*/ 56 w 177"/>
                <a:gd name="T21" fmla="*/ 123 h 158"/>
                <a:gd name="T22" fmla="*/ 53 w 177"/>
                <a:gd name="T23" fmla="*/ 90 h 158"/>
                <a:gd name="T24" fmla="*/ 65 w 177"/>
                <a:gd name="T25" fmla="*/ 82 h 158"/>
                <a:gd name="T26" fmla="*/ 46 w 177"/>
                <a:gd name="T27" fmla="*/ 7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158">
                  <a:moveTo>
                    <a:pt x="19" y="32"/>
                  </a:moveTo>
                  <a:cubicBezTo>
                    <a:pt x="16" y="62"/>
                    <a:pt x="0" y="137"/>
                    <a:pt x="39" y="147"/>
                  </a:cubicBezTo>
                  <a:cubicBezTo>
                    <a:pt x="59" y="152"/>
                    <a:pt x="167" y="158"/>
                    <a:pt x="172" y="127"/>
                  </a:cubicBezTo>
                  <a:cubicBezTo>
                    <a:pt x="177" y="97"/>
                    <a:pt x="170" y="55"/>
                    <a:pt x="163" y="24"/>
                  </a:cubicBezTo>
                  <a:cubicBezTo>
                    <a:pt x="158" y="0"/>
                    <a:pt x="21" y="5"/>
                    <a:pt x="19" y="32"/>
                  </a:cubicBezTo>
                  <a:close/>
                  <a:moveTo>
                    <a:pt x="46" y="76"/>
                  </a:moveTo>
                  <a:cubicBezTo>
                    <a:pt x="46" y="67"/>
                    <a:pt x="44" y="58"/>
                    <a:pt x="45" y="50"/>
                  </a:cubicBezTo>
                  <a:cubicBezTo>
                    <a:pt x="46" y="36"/>
                    <a:pt x="130" y="22"/>
                    <a:pt x="141" y="60"/>
                  </a:cubicBezTo>
                  <a:cubicBezTo>
                    <a:pt x="146" y="79"/>
                    <a:pt x="146" y="87"/>
                    <a:pt x="148" y="106"/>
                  </a:cubicBezTo>
                  <a:cubicBezTo>
                    <a:pt x="149" y="124"/>
                    <a:pt x="124" y="120"/>
                    <a:pt x="110" y="123"/>
                  </a:cubicBezTo>
                  <a:cubicBezTo>
                    <a:pt x="102" y="125"/>
                    <a:pt x="65" y="125"/>
                    <a:pt x="56" y="123"/>
                  </a:cubicBezTo>
                  <a:cubicBezTo>
                    <a:pt x="47" y="121"/>
                    <a:pt x="43" y="92"/>
                    <a:pt x="53" y="90"/>
                  </a:cubicBezTo>
                  <a:cubicBezTo>
                    <a:pt x="54" y="89"/>
                    <a:pt x="74" y="87"/>
                    <a:pt x="65" y="82"/>
                  </a:cubicBezTo>
                  <a:cubicBezTo>
                    <a:pt x="57" y="79"/>
                    <a:pt x="48" y="85"/>
                    <a:pt x="46" y="7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3" name="Freeform 179">
              <a:extLst>
                <a:ext uri="{FF2B5EF4-FFF2-40B4-BE49-F238E27FC236}">
                  <a16:creationId xmlns:a16="http://schemas.microsoft.com/office/drawing/2014/main" id="{272E54B0-EA7B-BA36-5CC7-E6859168DD06}"/>
                </a:ext>
              </a:extLst>
            </p:cNvPr>
            <p:cNvSpPr>
              <a:spLocks noEditPoints="1"/>
            </p:cNvSpPr>
            <p:nvPr/>
          </p:nvSpPr>
          <p:spPr bwMode="auto">
            <a:xfrm>
              <a:off x="-3778251" y="2617787"/>
              <a:ext cx="425450" cy="420688"/>
            </a:xfrm>
            <a:custGeom>
              <a:avLst/>
              <a:gdLst>
                <a:gd name="T0" fmla="*/ 86 w 113"/>
                <a:gd name="T1" fmla="*/ 97 h 112"/>
                <a:gd name="T2" fmla="*/ 92 w 113"/>
                <a:gd name="T3" fmla="*/ 27 h 112"/>
                <a:gd name="T4" fmla="*/ 11 w 113"/>
                <a:gd name="T5" fmla="*/ 17 h 112"/>
                <a:gd name="T6" fmla="*/ 0 w 113"/>
                <a:gd name="T7" fmla="*/ 79 h 112"/>
                <a:gd name="T8" fmla="*/ 86 w 113"/>
                <a:gd name="T9" fmla="*/ 97 h 112"/>
                <a:gd name="T10" fmla="*/ 76 w 113"/>
                <a:gd name="T11" fmla="*/ 67 h 112"/>
                <a:gd name="T12" fmla="*/ 73 w 113"/>
                <a:gd name="T13" fmla="*/ 82 h 112"/>
                <a:gd name="T14" fmla="*/ 19 w 113"/>
                <a:gd name="T15" fmla="*/ 61 h 112"/>
                <a:gd name="T16" fmla="*/ 22 w 113"/>
                <a:gd name="T17" fmla="*/ 34 h 112"/>
                <a:gd name="T18" fmla="*/ 47 w 113"/>
                <a:gd name="T19" fmla="*/ 29 h 112"/>
                <a:gd name="T20" fmla="*/ 78 w 113"/>
                <a:gd name="T21" fmla="*/ 38 h 112"/>
                <a:gd name="T22" fmla="*/ 75 w 113"/>
                <a:gd name="T23" fmla="*/ 58 h 112"/>
                <a:gd name="T24" fmla="*/ 67 w 113"/>
                <a:gd name="T25" fmla="*/ 60 h 112"/>
                <a:gd name="T26" fmla="*/ 76 w 113"/>
                <a:gd name="T27" fmla="*/ 6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112">
                  <a:moveTo>
                    <a:pt x="86" y="97"/>
                  </a:moveTo>
                  <a:cubicBezTo>
                    <a:pt x="93" y="80"/>
                    <a:pt x="113" y="38"/>
                    <a:pt x="92" y="27"/>
                  </a:cubicBezTo>
                  <a:cubicBezTo>
                    <a:pt x="81" y="20"/>
                    <a:pt x="19" y="0"/>
                    <a:pt x="11" y="17"/>
                  </a:cubicBezTo>
                  <a:cubicBezTo>
                    <a:pt x="3" y="34"/>
                    <a:pt x="1" y="60"/>
                    <a:pt x="0" y="79"/>
                  </a:cubicBezTo>
                  <a:cubicBezTo>
                    <a:pt x="0" y="94"/>
                    <a:pt x="80" y="112"/>
                    <a:pt x="86" y="97"/>
                  </a:cubicBezTo>
                  <a:close/>
                  <a:moveTo>
                    <a:pt x="76" y="67"/>
                  </a:moveTo>
                  <a:cubicBezTo>
                    <a:pt x="75" y="72"/>
                    <a:pt x="75" y="78"/>
                    <a:pt x="73" y="82"/>
                  </a:cubicBezTo>
                  <a:cubicBezTo>
                    <a:pt x="71" y="90"/>
                    <a:pt x="19" y="86"/>
                    <a:pt x="19" y="61"/>
                  </a:cubicBezTo>
                  <a:cubicBezTo>
                    <a:pt x="19" y="49"/>
                    <a:pt x="20" y="45"/>
                    <a:pt x="22" y="34"/>
                  </a:cubicBezTo>
                  <a:cubicBezTo>
                    <a:pt x="24" y="23"/>
                    <a:pt x="38" y="29"/>
                    <a:pt x="47" y="29"/>
                  </a:cubicBezTo>
                  <a:cubicBezTo>
                    <a:pt x="52" y="30"/>
                    <a:pt x="73" y="35"/>
                    <a:pt x="78" y="38"/>
                  </a:cubicBezTo>
                  <a:cubicBezTo>
                    <a:pt x="83" y="40"/>
                    <a:pt x="81" y="58"/>
                    <a:pt x="75" y="58"/>
                  </a:cubicBezTo>
                  <a:cubicBezTo>
                    <a:pt x="74" y="58"/>
                    <a:pt x="62" y="56"/>
                    <a:pt x="67" y="60"/>
                  </a:cubicBezTo>
                  <a:cubicBezTo>
                    <a:pt x="71" y="64"/>
                    <a:pt x="77" y="61"/>
                    <a:pt x="76" y="67"/>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4" name="Freeform 180">
              <a:extLst>
                <a:ext uri="{FF2B5EF4-FFF2-40B4-BE49-F238E27FC236}">
                  <a16:creationId xmlns:a16="http://schemas.microsoft.com/office/drawing/2014/main" id="{FB1D3667-ADAD-9CB0-0115-6BF1797D9841}"/>
                </a:ext>
              </a:extLst>
            </p:cNvPr>
            <p:cNvSpPr>
              <a:spLocks noEditPoints="1"/>
            </p:cNvSpPr>
            <p:nvPr/>
          </p:nvSpPr>
          <p:spPr bwMode="auto">
            <a:xfrm>
              <a:off x="-3844926" y="3241675"/>
              <a:ext cx="404813" cy="363538"/>
            </a:xfrm>
            <a:custGeom>
              <a:avLst/>
              <a:gdLst>
                <a:gd name="T0" fmla="*/ 93 w 108"/>
                <a:gd name="T1" fmla="*/ 81 h 97"/>
                <a:gd name="T2" fmla="*/ 85 w 108"/>
                <a:gd name="T3" fmla="*/ 11 h 97"/>
                <a:gd name="T4" fmla="*/ 4 w 108"/>
                <a:gd name="T5" fmla="*/ 18 h 97"/>
                <a:gd name="T6" fmla="*/ 6 w 108"/>
                <a:gd name="T7" fmla="*/ 81 h 97"/>
                <a:gd name="T8" fmla="*/ 93 w 108"/>
                <a:gd name="T9" fmla="*/ 81 h 97"/>
                <a:gd name="T10" fmla="*/ 78 w 108"/>
                <a:gd name="T11" fmla="*/ 54 h 97"/>
                <a:gd name="T12" fmla="*/ 78 w 108"/>
                <a:gd name="T13" fmla="*/ 69 h 97"/>
                <a:gd name="T14" fmla="*/ 20 w 108"/>
                <a:gd name="T15" fmla="*/ 60 h 97"/>
                <a:gd name="T16" fmla="*/ 18 w 108"/>
                <a:gd name="T17" fmla="*/ 32 h 97"/>
                <a:gd name="T18" fmla="*/ 41 w 108"/>
                <a:gd name="T19" fmla="*/ 23 h 97"/>
                <a:gd name="T20" fmla="*/ 74 w 108"/>
                <a:gd name="T21" fmla="*/ 24 h 97"/>
                <a:gd name="T22" fmla="*/ 75 w 108"/>
                <a:gd name="T23" fmla="*/ 45 h 97"/>
                <a:gd name="T24" fmla="*/ 67 w 108"/>
                <a:gd name="T25" fmla="*/ 49 h 97"/>
                <a:gd name="T26" fmla="*/ 78 w 108"/>
                <a:gd name="T27" fmla="*/ 5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97">
                  <a:moveTo>
                    <a:pt x="93" y="81"/>
                  </a:moveTo>
                  <a:cubicBezTo>
                    <a:pt x="96" y="63"/>
                    <a:pt x="108" y="18"/>
                    <a:pt x="85" y="11"/>
                  </a:cubicBezTo>
                  <a:cubicBezTo>
                    <a:pt x="73" y="7"/>
                    <a:pt x="8" y="0"/>
                    <a:pt x="4" y="18"/>
                  </a:cubicBezTo>
                  <a:cubicBezTo>
                    <a:pt x="0" y="36"/>
                    <a:pt x="3" y="62"/>
                    <a:pt x="6" y="81"/>
                  </a:cubicBezTo>
                  <a:cubicBezTo>
                    <a:pt x="8" y="96"/>
                    <a:pt x="91" y="97"/>
                    <a:pt x="93" y="81"/>
                  </a:cubicBezTo>
                  <a:close/>
                  <a:moveTo>
                    <a:pt x="78" y="54"/>
                  </a:moveTo>
                  <a:cubicBezTo>
                    <a:pt x="78" y="59"/>
                    <a:pt x="79" y="64"/>
                    <a:pt x="78" y="69"/>
                  </a:cubicBezTo>
                  <a:cubicBezTo>
                    <a:pt x="77" y="77"/>
                    <a:pt x="26" y="83"/>
                    <a:pt x="20" y="60"/>
                  </a:cubicBezTo>
                  <a:cubicBezTo>
                    <a:pt x="18" y="48"/>
                    <a:pt x="18" y="43"/>
                    <a:pt x="18" y="32"/>
                  </a:cubicBezTo>
                  <a:cubicBezTo>
                    <a:pt x="17" y="21"/>
                    <a:pt x="32" y="24"/>
                    <a:pt x="41" y="23"/>
                  </a:cubicBezTo>
                  <a:cubicBezTo>
                    <a:pt x="46" y="22"/>
                    <a:pt x="68" y="23"/>
                    <a:pt x="74" y="24"/>
                  </a:cubicBezTo>
                  <a:cubicBezTo>
                    <a:pt x="79" y="26"/>
                    <a:pt x="81" y="44"/>
                    <a:pt x="75" y="45"/>
                  </a:cubicBezTo>
                  <a:cubicBezTo>
                    <a:pt x="74" y="45"/>
                    <a:pt x="62" y="46"/>
                    <a:pt x="67" y="49"/>
                  </a:cubicBezTo>
                  <a:cubicBezTo>
                    <a:pt x="72" y="51"/>
                    <a:pt x="77" y="48"/>
                    <a:pt x="78" y="54"/>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5" name="Freeform 181">
              <a:extLst>
                <a:ext uri="{FF2B5EF4-FFF2-40B4-BE49-F238E27FC236}">
                  <a16:creationId xmlns:a16="http://schemas.microsoft.com/office/drawing/2014/main" id="{D52C29A0-78EC-EC92-1C96-0CC9524F9D4F}"/>
                </a:ext>
              </a:extLst>
            </p:cNvPr>
            <p:cNvSpPr>
              <a:spLocks noEditPoints="1"/>
            </p:cNvSpPr>
            <p:nvPr/>
          </p:nvSpPr>
          <p:spPr bwMode="auto">
            <a:xfrm>
              <a:off x="-3736976" y="3962400"/>
              <a:ext cx="315913" cy="285750"/>
            </a:xfrm>
            <a:custGeom>
              <a:avLst/>
              <a:gdLst>
                <a:gd name="T0" fmla="*/ 78 w 84"/>
                <a:gd name="T1" fmla="*/ 56 h 76"/>
                <a:gd name="T2" fmla="*/ 65 w 84"/>
                <a:gd name="T3" fmla="*/ 2 h 76"/>
                <a:gd name="T4" fmla="*/ 1 w 84"/>
                <a:gd name="T5" fmla="*/ 16 h 76"/>
                <a:gd name="T6" fmla="*/ 9 w 84"/>
                <a:gd name="T7" fmla="*/ 65 h 76"/>
                <a:gd name="T8" fmla="*/ 78 w 84"/>
                <a:gd name="T9" fmla="*/ 56 h 76"/>
                <a:gd name="T10" fmla="*/ 63 w 84"/>
                <a:gd name="T11" fmla="*/ 36 h 76"/>
                <a:gd name="T12" fmla="*/ 65 w 84"/>
                <a:gd name="T13" fmla="*/ 49 h 76"/>
                <a:gd name="T14" fmla="*/ 18 w 84"/>
                <a:gd name="T15" fmla="*/ 47 h 76"/>
                <a:gd name="T16" fmla="*/ 14 w 84"/>
                <a:gd name="T17" fmla="*/ 25 h 76"/>
                <a:gd name="T18" fmla="*/ 31 w 84"/>
                <a:gd name="T19" fmla="*/ 16 h 76"/>
                <a:gd name="T20" fmla="*/ 57 w 84"/>
                <a:gd name="T21" fmla="*/ 14 h 76"/>
                <a:gd name="T22" fmla="*/ 60 w 84"/>
                <a:gd name="T23" fmla="*/ 30 h 76"/>
                <a:gd name="T24" fmla="*/ 54 w 84"/>
                <a:gd name="T25" fmla="*/ 34 h 76"/>
                <a:gd name="T26" fmla="*/ 63 w 84"/>
                <a:gd name="T27" fmla="*/ 3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76">
                  <a:moveTo>
                    <a:pt x="78" y="56"/>
                  </a:moveTo>
                  <a:cubicBezTo>
                    <a:pt x="79" y="42"/>
                    <a:pt x="84" y="5"/>
                    <a:pt x="65" y="2"/>
                  </a:cubicBezTo>
                  <a:cubicBezTo>
                    <a:pt x="55" y="0"/>
                    <a:pt x="2" y="1"/>
                    <a:pt x="1" y="16"/>
                  </a:cubicBezTo>
                  <a:cubicBezTo>
                    <a:pt x="0" y="30"/>
                    <a:pt x="4" y="50"/>
                    <a:pt x="9" y="65"/>
                  </a:cubicBezTo>
                  <a:cubicBezTo>
                    <a:pt x="12" y="76"/>
                    <a:pt x="78" y="69"/>
                    <a:pt x="78" y="56"/>
                  </a:cubicBezTo>
                  <a:close/>
                  <a:moveTo>
                    <a:pt x="63" y="36"/>
                  </a:moveTo>
                  <a:cubicBezTo>
                    <a:pt x="64" y="40"/>
                    <a:pt x="65" y="45"/>
                    <a:pt x="65" y="49"/>
                  </a:cubicBezTo>
                  <a:cubicBezTo>
                    <a:pt x="65" y="55"/>
                    <a:pt x="25" y="65"/>
                    <a:pt x="18" y="47"/>
                  </a:cubicBezTo>
                  <a:cubicBezTo>
                    <a:pt x="15" y="38"/>
                    <a:pt x="15" y="34"/>
                    <a:pt x="14" y="25"/>
                  </a:cubicBezTo>
                  <a:cubicBezTo>
                    <a:pt x="12" y="16"/>
                    <a:pt x="24" y="18"/>
                    <a:pt x="31" y="16"/>
                  </a:cubicBezTo>
                  <a:cubicBezTo>
                    <a:pt x="35" y="15"/>
                    <a:pt x="52" y="13"/>
                    <a:pt x="57" y="14"/>
                  </a:cubicBezTo>
                  <a:cubicBezTo>
                    <a:pt x="62" y="14"/>
                    <a:pt x="65" y="28"/>
                    <a:pt x="60" y="30"/>
                  </a:cubicBezTo>
                  <a:cubicBezTo>
                    <a:pt x="59" y="30"/>
                    <a:pt x="50" y="32"/>
                    <a:pt x="54" y="34"/>
                  </a:cubicBezTo>
                  <a:cubicBezTo>
                    <a:pt x="58" y="35"/>
                    <a:pt x="62" y="32"/>
                    <a:pt x="63" y="3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6" name="Freeform 182">
              <a:extLst>
                <a:ext uri="{FF2B5EF4-FFF2-40B4-BE49-F238E27FC236}">
                  <a16:creationId xmlns:a16="http://schemas.microsoft.com/office/drawing/2014/main" id="{221DA371-D477-9778-7610-0FB899986290}"/>
                </a:ext>
              </a:extLst>
            </p:cNvPr>
            <p:cNvSpPr>
              <a:spLocks noEditPoints="1"/>
            </p:cNvSpPr>
            <p:nvPr/>
          </p:nvSpPr>
          <p:spPr bwMode="auto">
            <a:xfrm>
              <a:off x="-2381251" y="3924300"/>
              <a:ext cx="447675" cy="431800"/>
            </a:xfrm>
            <a:custGeom>
              <a:avLst/>
              <a:gdLst>
                <a:gd name="T0" fmla="*/ 116 w 119"/>
                <a:gd name="T1" fmla="*/ 73 h 115"/>
                <a:gd name="T2" fmla="*/ 86 w 119"/>
                <a:gd name="T3" fmla="*/ 0 h 115"/>
                <a:gd name="T4" fmla="*/ 1 w 119"/>
                <a:gd name="T5" fmla="*/ 34 h 115"/>
                <a:gd name="T6" fmla="*/ 23 w 119"/>
                <a:gd name="T7" fmla="*/ 100 h 115"/>
                <a:gd name="T8" fmla="*/ 116 w 119"/>
                <a:gd name="T9" fmla="*/ 73 h 115"/>
                <a:gd name="T10" fmla="*/ 91 w 119"/>
                <a:gd name="T11" fmla="*/ 48 h 115"/>
                <a:gd name="T12" fmla="*/ 96 w 119"/>
                <a:gd name="T13" fmla="*/ 65 h 115"/>
                <a:gd name="T14" fmla="*/ 32 w 119"/>
                <a:gd name="T15" fmla="*/ 73 h 115"/>
                <a:gd name="T16" fmla="*/ 20 w 119"/>
                <a:gd name="T17" fmla="*/ 44 h 115"/>
                <a:gd name="T18" fmla="*/ 42 w 119"/>
                <a:gd name="T19" fmla="*/ 27 h 115"/>
                <a:gd name="T20" fmla="*/ 78 w 119"/>
                <a:gd name="T21" fmla="*/ 19 h 115"/>
                <a:gd name="T22" fmla="*/ 85 w 119"/>
                <a:gd name="T23" fmla="*/ 40 h 115"/>
                <a:gd name="T24" fmla="*/ 78 w 119"/>
                <a:gd name="T25" fmla="*/ 47 h 115"/>
                <a:gd name="T26" fmla="*/ 91 w 119"/>
                <a:gd name="T27" fmla="*/ 4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15">
                  <a:moveTo>
                    <a:pt x="116" y="73"/>
                  </a:moveTo>
                  <a:cubicBezTo>
                    <a:pt x="114" y="52"/>
                    <a:pt x="112" y="1"/>
                    <a:pt x="86" y="0"/>
                  </a:cubicBezTo>
                  <a:cubicBezTo>
                    <a:pt x="71" y="0"/>
                    <a:pt x="0" y="13"/>
                    <a:pt x="1" y="34"/>
                  </a:cubicBezTo>
                  <a:cubicBezTo>
                    <a:pt x="2" y="55"/>
                    <a:pt x="13" y="81"/>
                    <a:pt x="23" y="100"/>
                  </a:cubicBezTo>
                  <a:cubicBezTo>
                    <a:pt x="30" y="115"/>
                    <a:pt x="119" y="90"/>
                    <a:pt x="116" y="73"/>
                  </a:cubicBezTo>
                  <a:close/>
                  <a:moveTo>
                    <a:pt x="91" y="48"/>
                  </a:moveTo>
                  <a:cubicBezTo>
                    <a:pt x="93" y="54"/>
                    <a:pt x="96" y="59"/>
                    <a:pt x="96" y="65"/>
                  </a:cubicBezTo>
                  <a:cubicBezTo>
                    <a:pt x="98" y="74"/>
                    <a:pt x="45" y="97"/>
                    <a:pt x="32" y="73"/>
                  </a:cubicBezTo>
                  <a:cubicBezTo>
                    <a:pt x="26" y="62"/>
                    <a:pt x="24" y="56"/>
                    <a:pt x="20" y="44"/>
                  </a:cubicBezTo>
                  <a:cubicBezTo>
                    <a:pt x="17" y="33"/>
                    <a:pt x="34" y="32"/>
                    <a:pt x="42" y="27"/>
                  </a:cubicBezTo>
                  <a:cubicBezTo>
                    <a:pt x="47" y="25"/>
                    <a:pt x="71" y="19"/>
                    <a:pt x="78" y="19"/>
                  </a:cubicBezTo>
                  <a:cubicBezTo>
                    <a:pt x="84" y="19"/>
                    <a:pt x="91" y="37"/>
                    <a:pt x="85" y="40"/>
                  </a:cubicBezTo>
                  <a:cubicBezTo>
                    <a:pt x="84" y="41"/>
                    <a:pt x="72" y="45"/>
                    <a:pt x="78" y="47"/>
                  </a:cubicBezTo>
                  <a:cubicBezTo>
                    <a:pt x="84" y="48"/>
                    <a:pt x="89" y="42"/>
                    <a:pt x="91" y="48"/>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7" name="Freeform 183">
              <a:extLst>
                <a:ext uri="{FF2B5EF4-FFF2-40B4-BE49-F238E27FC236}">
                  <a16:creationId xmlns:a16="http://schemas.microsoft.com/office/drawing/2014/main" id="{51459732-DA3E-3DBB-4456-5D09822D46F0}"/>
                </a:ext>
              </a:extLst>
            </p:cNvPr>
            <p:cNvSpPr>
              <a:spLocks/>
            </p:cNvSpPr>
            <p:nvPr/>
          </p:nvSpPr>
          <p:spPr bwMode="auto">
            <a:xfrm>
              <a:off x="-2263776" y="3621088"/>
              <a:ext cx="454025" cy="603250"/>
            </a:xfrm>
            <a:custGeom>
              <a:avLst/>
              <a:gdLst>
                <a:gd name="T0" fmla="*/ 69 w 121"/>
                <a:gd name="T1" fmla="*/ 13 h 161"/>
                <a:gd name="T2" fmla="*/ 22 w 121"/>
                <a:gd name="T3" fmla="*/ 130 h 161"/>
                <a:gd name="T4" fmla="*/ 72 w 121"/>
                <a:gd name="T5" fmla="*/ 124 h 161"/>
                <a:gd name="T6" fmla="*/ 110 w 121"/>
                <a:gd name="T7" fmla="*/ 74 h 161"/>
                <a:gd name="T8" fmla="*/ 69 w 121"/>
                <a:gd name="T9" fmla="*/ 13 h 161"/>
              </a:gdLst>
              <a:ahLst/>
              <a:cxnLst>
                <a:cxn ang="0">
                  <a:pos x="T0" y="T1"/>
                </a:cxn>
                <a:cxn ang="0">
                  <a:pos x="T2" y="T3"/>
                </a:cxn>
                <a:cxn ang="0">
                  <a:pos x="T4" y="T5"/>
                </a:cxn>
                <a:cxn ang="0">
                  <a:pos x="T6" y="T7"/>
                </a:cxn>
                <a:cxn ang="0">
                  <a:pos x="T8" y="T9"/>
                </a:cxn>
              </a:cxnLst>
              <a:rect l="0" t="0" r="r" b="b"/>
              <a:pathLst>
                <a:path w="121" h="161">
                  <a:moveTo>
                    <a:pt x="69" y="13"/>
                  </a:moveTo>
                  <a:cubicBezTo>
                    <a:pt x="47" y="25"/>
                    <a:pt x="0" y="101"/>
                    <a:pt x="22" y="130"/>
                  </a:cubicBezTo>
                  <a:cubicBezTo>
                    <a:pt x="46" y="161"/>
                    <a:pt x="53" y="141"/>
                    <a:pt x="72" y="124"/>
                  </a:cubicBezTo>
                  <a:cubicBezTo>
                    <a:pt x="73" y="124"/>
                    <a:pt x="109" y="75"/>
                    <a:pt x="110" y="74"/>
                  </a:cubicBezTo>
                  <a:cubicBezTo>
                    <a:pt x="121" y="55"/>
                    <a:pt x="96" y="0"/>
                    <a:pt x="69" y="1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8" name="Freeform 184">
              <a:extLst>
                <a:ext uri="{FF2B5EF4-FFF2-40B4-BE49-F238E27FC236}">
                  <a16:creationId xmlns:a16="http://schemas.microsoft.com/office/drawing/2014/main" id="{A3C38916-3FAF-7513-ED8B-2E09E8DB9AAB}"/>
                </a:ext>
              </a:extLst>
            </p:cNvPr>
            <p:cNvSpPr>
              <a:spLocks/>
            </p:cNvSpPr>
            <p:nvPr/>
          </p:nvSpPr>
          <p:spPr bwMode="auto">
            <a:xfrm>
              <a:off x="-1727201" y="2224087"/>
              <a:ext cx="519113" cy="393700"/>
            </a:xfrm>
            <a:custGeom>
              <a:avLst/>
              <a:gdLst>
                <a:gd name="T0" fmla="*/ 59 w 138"/>
                <a:gd name="T1" fmla="*/ 6 h 105"/>
                <a:gd name="T2" fmla="*/ 16 w 138"/>
                <a:gd name="T3" fmla="*/ 49 h 105"/>
                <a:gd name="T4" fmla="*/ 4 w 138"/>
                <a:gd name="T5" fmla="*/ 80 h 105"/>
                <a:gd name="T6" fmla="*/ 64 w 138"/>
                <a:gd name="T7" fmla="*/ 105 h 105"/>
                <a:gd name="T8" fmla="*/ 125 w 138"/>
                <a:gd name="T9" fmla="*/ 40 h 105"/>
                <a:gd name="T10" fmla="*/ 115 w 138"/>
                <a:gd name="T11" fmla="*/ 26 h 105"/>
                <a:gd name="T12" fmla="*/ 59 w 138"/>
                <a:gd name="T13" fmla="*/ 6 h 105"/>
              </a:gdLst>
              <a:ahLst/>
              <a:cxnLst>
                <a:cxn ang="0">
                  <a:pos x="T0" y="T1"/>
                </a:cxn>
                <a:cxn ang="0">
                  <a:pos x="T2" y="T3"/>
                </a:cxn>
                <a:cxn ang="0">
                  <a:pos x="T4" y="T5"/>
                </a:cxn>
                <a:cxn ang="0">
                  <a:pos x="T6" y="T7"/>
                </a:cxn>
                <a:cxn ang="0">
                  <a:pos x="T8" y="T9"/>
                </a:cxn>
                <a:cxn ang="0">
                  <a:pos x="T10" y="T11"/>
                </a:cxn>
                <a:cxn ang="0">
                  <a:pos x="T12" y="T13"/>
                </a:cxn>
              </a:cxnLst>
              <a:rect l="0" t="0" r="r" b="b"/>
              <a:pathLst>
                <a:path w="138" h="105">
                  <a:moveTo>
                    <a:pt x="59" y="6"/>
                  </a:moveTo>
                  <a:cubicBezTo>
                    <a:pt x="37" y="23"/>
                    <a:pt x="32" y="23"/>
                    <a:pt x="16" y="49"/>
                  </a:cubicBezTo>
                  <a:cubicBezTo>
                    <a:pt x="14" y="54"/>
                    <a:pt x="0" y="79"/>
                    <a:pt x="4" y="80"/>
                  </a:cubicBezTo>
                  <a:cubicBezTo>
                    <a:pt x="27" y="87"/>
                    <a:pt x="44" y="93"/>
                    <a:pt x="64" y="105"/>
                  </a:cubicBezTo>
                  <a:cubicBezTo>
                    <a:pt x="70" y="102"/>
                    <a:pt x="112" y="40"/>
                    <a:pt x="125" y="40"/>
                  </a:cubicBezTo>
                  <a:cubicBezTo>
                    <a:pt x="138" y="40"/>
                    <a:pt x="118" y="29"/>
                    <a:pt x="115" y="26"/>
                  </a:cubicBezTo>
                  <a:cubicBezTo>
                    <a:pt x="106" y="19"/>
                    <a:pt x="67" y="0"/>
                    <a:pt x="59" y="6"/>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39" name="Freeform 185">
              <a:extLst>
                <a:ext uri="{FF2B5EF4-FFF2-40B4-BE49-F238E27FC236}">
                  <a16:creationId xmlns:a16="http://schemas.microsoft.com/office/drawing/2014/main" id="{317BA0B3-CD01-41EE-D81C-FDF8ADF4B240}"/>
                </a:ext>
              </a:extLst>
            </p:cNvPr>
            <p:cNvSpPr>
              <a:spLocks/>
            </p:cNvSpPr>
            <p:nvPr/>
          </p:nvSpPr>
          <p:spPr bwMode="auto">
            <a:xfrm>
              <a:off x="-1287463" y="2493962"/>
              <a:ext cx="247650" cy="187325"/>
            </a:xfrm>
            <a:custGeom>
              <a:avLst/>
              <a:gdLst>
                <a:gd name="T0" fmla="*/ 28 w 66"/>
                <a:gd name="T1" fmla="*/ 3 h 50"/>
                <a:gd name="T2" fmla="*/ 8 w 66"/>
                <a:gd name="T3" fmla="*/ 24 h 50"/>
                <a:gd name="T4" fmla="*/ 2 w 66"/>
                <a:gd name="T5" fmla="*/ 39 h 50"/>
                <a:gd name="T6" fmla="*/ 31 w 66"/>
                <a:gd name="T7" fmla="*/ 50 h 50"/>
                <a:gd name="T8" fmla="*/ 60 w 66"/>
                <a:gd name="T9" fmla="*/ 19 h 50"/>
                <a:gd name="T10" fmla="*/ 55 w 66"/>
                <a:gd name="T11" fmla="*/ 13 h 50"/>
                <a:gd name="T12" fmla="*/ 28 w 66"/>
                <a:gd name="T13" fmla="*/ 3 h 50"/>
              </a:gdLst>
              <a:ahLst/>
              <a:cxnLst>
                <a:cxn ang="0">
                  <a:pos x="T0" y="T1"/>
                </a:cxn>
                <a:cxn ang="0">
                  <a:pos x="T2" y="T3"/>
                </a:cxn>
                <a:cxn ang="0">
                  <a:pos x="T4" y="T5"/>
                </a:cxn>
                <a:cxn ang="0">
                  <a:pos x="T6" y="T7"/>
                </a:cxn>
                <a:cxn ang="0">
                  <a:pos x="T8" y="T9"/>
                </a:cxn>
                <a:cxn ang="0">
                  <a:pos x="T10" y="T11"/>
                </a:cxn>
                <a:cxn ang="0">
                  <a:pos x="T12" y="T13"/>
                </a:cxn>
              </a:cxnLst>
              <a:rect l="0" t="0" r="r" b="b"/>
              <a:pathLst>
                <a:path w="66" h="50">
                  <a:moveTo>
                    <a:pt x="28" y="3"/>
                  </a:moveTo>
                  <a:cubicBezTo>
                    <a:pt x="18" y="11"/>
                    <a:pt x="15" y="11"/>
                    <a:pt x="8" y="24"/>
                  </a:cubicBezTo>
                  <a:cubicBezTo>
                    <a:pt x="6" y="26"/>
                    <a:pt x="0" y="38"/>
                    <a:pt x="2" y="39"/>
                  </a:cubicBezTo>
                  <a:cubicBezTo>
                    <a:pt x="13" y="42"/>
                    <a:pt x="21" y="44"/>
                    <a:pt x="31" y="50"/>
                  </a:cubicBezTo>
                  <a:cubicBezTo>
                    <a:pt x="33" y="49"/>
                    <a:pt x="53" y="19"/>
                    <a:pt x="60" y="19"/>
                  </a:cubicBezTo>
                  <a:cubicBezTo>
                    <a:pt x="66" y="19"/>
                    <a:pt x="56" y="14"/>
                    <a:pt x="55" y="13"/>
                  </a:cubicBezTo>
                  <a:cubicBezTo>
                    <a:pt x="50" y="9"/>
                    <a:pt x="32" y="0"/>
                    <a:pt x="28" y="3"/>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0" name="Freeform 187">
              <a:extLst>
                <a:ext uri="{FF2B5EF4-FFF2-40B4-BE49-F238E27FC236}">
                  <a16:creationId xmlns:a16="http://schemas.microsoft.com/office/drawing/2014/main" id="{3AFD14AF-6268-C56E-0C6B-9F0DAEAEC8FB}"/>
                </a:ext>
              </a:extLst>
            </p:cNvPr>
            <p:cNvSpPr>
              <a:spLocks/>
            </p:cNvSpPr>
            <p:nvPr/>
          </p:nvSpPr>
          <p:spPr bwMode="auto">
            <a:xfrm>
              <a:off x="-5099051" y="-836613"/>
              <a:ext cx="4114800" cy="3135313"/>
            </a:xfrm>
            <a:custGeom>
              <a:avLst/>
              <a:gdLst>
                <a:gd name="T0" fmla="*/ 861 w 1096"/>
                <a:gd name="T1" fmla="*/ 787 h 835"/>
                <a:gd name="T2" fmla="*/ 428 w 1096"/>
                <a:gd name="T3" fmla="*/ 818 h 835"/>
                <a:gd name="T4" fmla="*/ 689 w 1096"/>
                <a:gd name="T5" fmla="*/ 138 h 835"/>
                <a:gd name="T6" fmla="*/ 861 w 1096"/>
                <a:gd name="T7" fmla="*/ 787 h 835"/>
              </a:gdLst>
              <a:ahLst/>
              <a:cxnLst>
                <a:cxn ang="0">
                  <a:pos x="T0" y="T1"/>
                </a:cxn>
                <a:cxn ang="0">
                  <a:pos x="T2" y="T3"/>
                </a:cxn>
                <a:cxn ang="0">
                  <a:pos x="T4" y="T5"/>
                </a:cxn>
                <a:cxn ang="0">
                  <a:pos x="T6" y="T7"/>
                </a:cxn>
              </a:cxnLst>
              <a:rect l="0" t="0" r="r" b="b"/>
              <a:pathLst>
                <a:path w="1096" h="835">
                  <a:moveTo>
                    <a:pt x="861" y="787"/>
                  </a:moveTo>
                  <a:cubicBezTo>
                    <a:pt x="825" y="815"/>
                    <a:pt x="493" y="835"/>
                    <a:pt x="428" y="818"/>
                  </a:cubicBezTo>
                  <a:cubicBezTo>
                    <a:pt x="0" y="678"/>
                    <a:pt x="183" y="0"/>
                    <a:pt x="689" y="138"/>
                  </a:cubicBezTo>
                  <a:cubicBezTo>
                    <a:pt x="1027" y="231"/>
                    <a:pt x="1096" y="608"/>
                    <a:pt x="861" y="7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1" name="Freeform 188">
              <a:extLst>
                <a:ext uri="{FF2B5EF4-FFF2-40B4-BE49-F238E27FC236}">
                  <a16:creationId xmlns:a16="http://schemas.microsoft.com/office/drawing/2014/main" id="{B500C6C8-6103-E53A-0B28-E9038A61A409}"/>
                </a:ext>
              </a:extLst>
            </p:cNvPr>
            <p:cNvSpPr>
              <a:spLocks/>
            </p:cNvSpPr>
            <p:nvPr/>
          </p:nvSpPr>
          <p:spPr bwMode="auto">
            <a:xfrm>
              <a:off x="-5073651" y="-622301"/>
              <a:ext cx="3805238" cy="2959100"/>
            </a:xfrm>
            <a:custGeom>
              <a:avLst/>
              <a:gdLst>
                <a:gd name="T0" fmla="*/ 795 w 1013"/>
                <a:gd name="T1" fmla="*/ 741 h 788"/>
                <a:gd name="T2" fmla="*/ 398 w 1013"/>
                <a:gd name="T3" fmla="*/ 772 h 788"/>
                <a:gd name="T4" fmla="*/ 635 w 1013"/>
                <a:gd name="T5" fmla="*/ 128 h 788"/>
                <a:gd name="T6" fmla="*/ 795 w 1013"/>
                <a:gd name="T7" fmla="*/ 741 h 788"/>
              </a:gdLst>
              <a:ahLst/>
              <a:cxnLst>
                <a:cxn ang="0">
                  <a:pos x="T0" y="T1"/>
                </a:cxn>
                <a:cxn ang="0">
                  <a:pos x="T2" y="T3"/>
                </a:cxn>
                <a:cxn ang="0">
                  <a:pos x="T4" y="T5"/>
                </a:cxn>
                <a:cxn ang="0">
                  <a:pos x="T6" y="T7"/>
                </a:cxn>
              </a:cxnLst>
              <a:rect l="0" t="0" r="r" b="b"/>
              <a:pathLst>
                <a:path w="1013" h="788">
                  <a:moveTo>
                    <a:pt x="795" y="741"/>
                  </a:moveTo>
                  <a:cubicBezTo>
                    <a:pt x="762" y="767"/>
                    <a:pt x="458" y="788"/>
                    <a:pt x="398" y="772"/>
                  </a:cubicBezTo>
                  <a:cubicBezTo>
                    <a:pt x="0" y="641"/>
                    <a:pt x="166" y="0"/>
                    <a:pt x="635" y="128"/>
                  </a:cubicBezTo>
                  <a:cubicBezTo>
                    <a:pt x="949" y="214"/>
                    <a:pt x="1013" y="575"/>
                    <a:pt x="795" y="741"/>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2" name="Freeform 189">
              <a:extLst>
                <a:ext uri="{FF2B5EF4-FFF2-40B4-BE49-F238E27FC236}">
                  <a16:creationId xmlns:a16="http://schemas.microsoft.com/office/drawing/2014/main" id="{10754D6F-7978-F9C9-0B3B-32B743B9FCFA}"/>
                </a:ext>
              </a:extLst>
            </p:cNvPr>
            <p:cNvSpPr>
              <a:spLocks/>
            </p:cNvSpPr>
            <p:nvPr/>
          </p:nvSpPr>
          <p:spPr bwMode="auto">
            <a:xfrm>
              <a:off x="-4968876" y="-473076"/>
              <a:ext cx="3571875" cy="2768600"/>
            </a:xfrm>
            <a:custGeom>
              <a:avLst/>
              <a:gdLst>
                <a:gd name="T0" fmla="*/ 377 w 951"/>
                <a:gd name="T1" fmla="*/ 714 h 737"/>
                <a:gd name="T2" fmla="*/ 758 w 951"/>
                <a:gd name="T3" fmla="*/ 691 h 737"/>
                <a:gd name="T4" fmla="*/ 594 w 951"/>
                <a:gd name="T5" fmla="*/ 118 h 737"/>
                <a:gd name="T6" fmla="*/ 339 w 951"/>
                <a:gd name="T7" fmla="*/ 719 h 737"/>
                <a:gd name="T8" fmla="*/ 377 w 951"/>
                <a:gd name="T9" fmla="*/ 714 h 737"/>
              </a:gdLst>
              <a:ahLst/>
              <a:cxnLst>
                <a:cxn ang="0">
                  <a:pos x="T0" y="T1"/>
                </a:cxn>
                <a:cxn ang="0">
                  <a:pos x="T2" y="T3"/>
                </a:cxn>
                <a:cxn ang="0">
                  <a:pos x="T4" y="T5"/>
                </a:cxn>
                <a:cxn ang="0">
                  <a:pos x="T6" y="T7"/>
                </a:cxn>
                <a:cxn ang="0">
                  <a:pos x="T8" y="T9"/>
                </a:cxn>
              </a:cxnLst>
              <a:rect l="0" t="0" r="r" b="b"/>
              <a:pathLst>
                <a:path w="951" h="737">
                  <a:moveTo>
                    <a:pt x="377" y="714"/>
                  </a:moveTo>
                  <a:cubicBezTo>
                    <a:pt x="503" y="737"/>
                    <a:pt x="632" y="703"/>
                    <a:pt x="758" y="691"/>
                  </a:cubicBezTo>
                  <a:cubicBezTo>
                    <a:pt x="951" y="529"/>
                    <a:pt x="887" y="198"/>
                    <a:pt x="594" y="118"/>
                  </a:cubicBezTo>
                  <a:cubicBezTo>
                    <a:pt x="160" y="0"/>
                    <a:pt x="0" y="572"/>
                    <a:pt x="339" y="719"/>
                  </a:cubicBezTo>
                  <a:cubicBezTo>
                    <a:pt x="350" y="713"/>
                    <a:pt x="363" y="711"/>
                    <a:pt x="377" y="714"/>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3" name="Freeform 190">
              <a:extLst>
                <a:ext uri="{FF2B5EF4-FFF2-40B4-BE49-F238E27FC236}">
                  <a16:creationId xmlns:a16="http://schemas.microsoft.com/office/drawing/2014/main" id="{70B8EF90-BF83-47D9-45FE-59DE45F59A44}"/>
                </a:ext>
              </a:extLst>
            </p:cNvPr>
            <p:cNvSpPr>
              <a:spLocks/>
            </p:cNvSpPr>
            <p:nvPr/>
          </p:nvSpPr>
          <p:spPr bwMode="auto">
            <a:xfrm>
              <a:off x="-4502151" y="82550"/>
              <a:ext cx="2767013" cy="2141538"/>
            </a:xfrm>
            <a:custGeom>
              <a:avLst/>
              <a:gdLst>
                <a:gd name="T0" fmla="*/ 244 w 737"/>
                <a:gd name="T1" fmla="*/ 559 h 570"/>
                <a:gd name="T2" fmla="*/ 632 w 737"/>
                <a:gd name="T3" fmla="*/ 544 h 570"/>
                <a:gd name="T4" fmla="*/ 683 w 737"/>
                <a:gd name="T5" fmla="*/ 492 h 570"/>
                <a:gd name="T6" fmla="*/ 687 w 737"/>
                <a:gd name="T7" fmla="*/ 475 h 570"/>
                <a:gd name="T8" fmla="*/ 430 w 737"/>
                <a:gd name="T9" fmla="*/ 38 h 570"/>
                <a:gd name="T10" fmla="*/ 53 w 737"/>
                <a:gd name="T11" fmla="*/ 170 h 570"/>
                <a:gd name="T12" fmla="*/ 212 w 737"/>
                <a:gd name="T13" fmla="*/ 570 h 570"/>
                <a:gd name="T14" fmla="*/ 244 w 737"/>
                <a:gd name="T15" fmla="*/ 559 h 5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7" h="570">
                  <a:moveTo>
                    <a:pt x="244" y="559"/>
                  </a:moveTo>
                  <a:cubicBezTo>
                    <a:pt x="374" y="563"/>
                    <a:pt x="503" y="550"/>
                    <a:pt x="632" y="544"/>
                  </a:cubicBezTo>
                  <a:cubicBezTo>
                    <a:pt x="651" y="529"/>
                    <a:pt x="668" y="511"/>
                    <a:pt x="683" y="492"/>
                  </a:cubicBezTo>
                  <a:cubicBezTo>
                    <a:pt x="684" y="486"/>
                    <a:pt x="686" y="481"/>
                    <a:pt x="687" y="475"/>
                  </a:cubicBezTo>
                  <a:cubicBezTo>
                    <a:pt x="737" y="283"/>
                    <a:pt x="622" y="87"/>
                    <a:pt x="430" y="38"/>
                  </a:cubicBezTo>
                  <a:cubicBezTo>
                    <a:pt x="285" y="0"/>
                    <a:pt x="138" y="57"/>
                    <a:pt x="53" y="170"/>
                  </a:cubicBezTo>
                  <a:cubicBezTo>
                    <a:pt x="0" y="316"/>
                    <a:pt x="44" y="496"/>
                    <a:pt x="212" y="570"/>
                  </a:cubicBezTo>
                  <a:cubicBezTo>
                    <a:pt x="221" y="563"/>
                    <a:pt x="232" y="558"/>
                    <a:pt x="244" y="55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4" name="Freeform 191">
              <a:extLst>
                <a:ext uri="{FF2B5EF4-FFF2-40B4-BE49-F238E27FC236}">
                  <a16:creationId xmlns:a16="http://schemas.microsoft.com/office/drawing/2014/main" id="{444577BF-2A65-9426-64B6-1F3BBB05960D}"/>
                </a:ext>
              </a:extLst>
            </p:cNvPr>
            <p:cNvSpPr>
              <a:spLocks/>
            </p:cNvSpPr>
            <p:nvPr/>
          </p:nvSpPr>
          <p:spPr bwMode="auto">
            <a:xfrm>
              <a:off x="-2197101" y="638175"/>
              <a:ext cx="277813" cy="271463"/>
            </a:xfrm>
            <a:custGeom>
              <a:avLst/>
              <a:gdLst>
                <a:gd name="T0" fmla="*/ 45 w 74"/>
                <a:gd name="T1" fmla="*/ 5 h 72"/>
                <a:gd name="T2" fmla="*/ 69 w 74"/>
                <a:gd name="T3" fmla="*/ 44 h 72"/>
                <a:gd name="T4" fmla="*/ 28 w 74"/>
                <a:gd name="T5" fmla="*/ 67 h 72"/>
                <a:gd name="T6" fmla="*/ 4 w 74"/>
                <a:gd name="T7" fmla="*/ 28 h 72"/>
                <a:gd name="T8" fmla="*/ 45 w 74"/>
                <a:gd name="T9" fmla="*/ 5 h 72"/>
              </a:gdLst>
              <a:ahLst/>
              <a:cxnLst>
                <a:cxn ang="0">
                  <a:pos x="T0" y="T1"/>
                </a:cxn>
                <a:cxn ang="0">
                  <a:pos x="T2" y="T3"/>
                </a:cxn>
                <a:cxn ang="0">
                  <a:pos x="T4" y="T5"/>
                </a:cxn>
                <a:cxn ang="0">
                  <a:pos x="T6" y="T7"/>
                </a:cxn>
                <a:cxn ang="0">
                  <a:pos x="T8" y="T9"/>
                </a:cxn>
              </a:cxnLst>
              <a:rect l="0" t="0" r="r" b="b"/>
              <a:pathLst>
                <a:path w="74" h="72">
                  <a:moveTo>
                    <a:pt x="45" y="5"/>
                  </a:moveTo>
                  <a:cubicBezTo>
                    <a:pt x="63" y="9"/>
                    <a:pt x="74" y="27"/>
                    <a:pt x="69" y="44"/>
                  </a:cubicBezTo>
                  <a:cubicBezTo>
                    <a:pt x="65" y="62"/>
                    <a:pt x="46" y="72"/>
                    <a:pt x="28" y="67"/>
                  </a:cubicBezTo>
                  <a:cubicBezTo>
                    <a:pt x="10" y="63"/>
                    <a:pt x="0" y="45"/>
                    <a:pt x="4" y="28"/>
                  </a:cubicBezTo>
                  <a:cubicBezTo>
                    <a:pt x="9" y="10"/>
                    <a:pt x="27" y="0"/>
                    <a:pt x="45" y="5"/>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5" name="Freeform 192">
              <a:extLst>
                <a:ext uri="{FF2B5EF4-FFF2-40B4-BE49-F238E27FC236}">
                  <a16:creationId xmlns:a16="http://schemas.microsoft.com/office/drawing/2014/main" id="{80B5AA6E-7AC6-C77E-53E9-4AB4B4CFE861}"/>
                </a:ext>
              </a:extLst>
            </p:cNvPr>
            <p:cNvSpPr>
              <a:spLocks/>
            </p:cNvSpPr>
            <p:nvPr/>
          </p:nvSpPr>
          <p:spPr bwMode="auto">
            <a:xfrm>
              <a:off x="-2147888" y="1017587"/>
              <a:ext cx="371475" cy="360363"/>
            </a:xfrm>
            <a:custGeom>
              <a:avLst/>
              <a:gdLst>
                <a:gd name="T0" fmla="*/ 61 w 99"/>
                <a:gd name="T1" fmla="*/ 6 h 96"/>
                <a:gd name="T2" fmla="*/ 93 w 99"/>
                <a:gd name="T3" fmla="*/ 60 h 96"/>
                <a:gd name="T4" fmla="*/ 39 w 99"/>
                <a:gd name="T5" fmla="*/ 90 h 96"/>
                <a:gd name="T6" fmla="*/ 6 w 99"/>
                <a:gd name="T7" fmla="*/ 37 h 96"/>
                <a:gd name="T8" fmla="*/ 61 w 99"/>
                <a:gd name="T9" fmla="*/ 6 h 96"/>
              </a:gdLst>
              <a:ahLst/>
              <a:cxnLst>
                <a:cxn ang="0">
                  <a:pos x="T0" y="T1"/>
                </a:cxn>
                <a:cxn ang="0">
                  <a:pos x="T2" y="T3"/>
                </a:cxn>
                <a:cxn ang="0">
                  <a:pos x="T4" y="T5"/>
                </a:cxn>
                <a:cxn ang="0">
                  <a:pos x="T6" y="T7"/>
                </a:cxn>
                <a:cxn ang="0">
                  <a:pos x="T8" y="T9"/>
                </a:cxn>
              </a:cxnLst>
              <a:rect l="0" t="0" r="r" b="b"/>
              <a:pathLst>
                <a:path w="99" h="96">
                  <a:moveTo>
                    <a:pt x="61" y="6"/>
                  </a:moveTo>
                  <a:cubicBezTo>
                    <a:pt x="85" y="13"/>
                    <a:pt x="99" y="36"/>
                    <a:pt x="93" y="60"/>
                  </a:cubicBezTo>
                  <a:cubicBezTo>
                    <a:pt x="87" y="83"/>
                    <a:pt x="63" y="96"/>
                    <a:pt x="39" y="90"/>
                  </a:cubicBezTo>
                  <a:cubicBezTo>
                    <a:pt x="15" y="84"/>
                    <a:pt x="0" y="60"/>
                    <a:pt x="6" y="37"/>
                  </a:cubicBezTo>
                  <a:cubicBezTo>
                    <a:pt x="12" y="14"/>
                    <a:pt x="37" y="0"/>
                    <a:pt x="61" y="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6" name="Freeform 193">
              <a:extLst>
                <a:ext uri="{FF2B5EF4-FFF2-40B4-BE49-F238E27FC236}">
                  <a16:creationId xmlns:a16="http://schemas.microsoft.com/office/drawing/2014/main" id="{F29D8ECF-FC0A-2046-0C9F-DA7CCDDECFB3}"/>
                </a:ext>
              </a:extLst>
            </p:cNvPr>
            <p:cNvSpPr>
              <a:spLocks/>
            </p:cNvSpPr>
            <p:nvPr/>
          </p:nvSpPr>
          <p:spPr bwMode="auto">
            <a:xfrm>
              <a:off x="-4235451" y="785812"/>
              <a:ext cx="165100" cy="157163"/>
            </a:xfrm>
            <a:custGeom>
              <a:avLst/>
              <a:gdLst>
                <a:gd name="T0" fmla="*/ 27 w 44"/>
                <a:gd name="T1" fmla="*/ 3 h 42"/>
                <a:gd name="T2" fmla="*/ 41 w 44"/>
                <a:gd name="T3" fmla="*/ 26 h 42"/>
                <a:gd name="T4" fmla="*/ 17 w 44"/>
                <a:gd name="T5" fmla="*/ 40 h 42"/>
                <a:gd name="T6" fmla="*/ 3 w 44"/>
                <a:gd name="T7" fmla="*/ 16 h 42"/>
                <a:gd name="T8" fmla="*/ 27 w 44"/>
                <a:gd name="T9" fmla="*/ 3 h 42"/>
              </a:gdLst>
              <a:ahLst/>
              <a:cxnLst>
                <a:cxn ang="0">
                  <a:pos x="T0" y="T1"/>
                </a:cxn>
                <a:cxn ang="0">
                  <a:pos x="T2" y="T3"/>
                </a:cxn>
                <a:cxn ang="0">
                  <a:pos x="T4" y="T5"/>
                </a:cxn>
                <a:cxn ang="0">
                  <a:pos x="T6" y="T7"/>
                </a:cxn>
                <a:cxn ang="0">
                  <a:pos x="T8" y="T9"/>
                </a:cxn>
              </a:cxnLst>
              <a:rect l="0" t="0" r="r" b="b"/>
              <a:pathLst>
                <a:path w="44" h="42">
                  <a:moveTo>
                    <a:pt x="27" y="3"/>
                  </a:moveTo>
                  <a:cubicBezTo>
                    <a:pt x="37" y="6"/>
                    <a:pt x="44" y="16"/>
                    <a:pt x="41" y="26"/>
                  </a:cubicBezTo>
                  <a:cubicBezTo>
                    <a:pt x="39" y="36"/>
                    <a:pt x="28" y="42"/>
                    <a:pt x="17" y="40"/>
                  </a:cubicBezTo>
                  <a:cubicBezTo>
                    <a:pt x="7" y="37"/>
                    <a:pt x="0" y="27"/>
                    <a:pt x="3" y="16"/>
                  </a:cubicBezTo>
                  <a:cubicBezTo>
                    <a:pt x="6" y="6"/>
                    <a:pt x="16" y="0"/>
                    <a:pt x="27" y="3"/>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7" name="Freeform 194">
              <a:extLst>
                <a:ext uri="{FF2B5EF4-FFF2-40B4-BE49-F238E27FC236}">
                  <a16:creationId xmlns:a16="http://schemas.microsoft.com/office/drawing/2014/main" id="{98BA2BCF-BA4D-3D8D-BE01-AB9FF14E1F96}"/>
                </a:ext>
              </a:extLst>
            </p:cNvPr>
            <p:cNvSpPr>
              <a:spLocks/>
            </p:cNvSpPr>
            <p:nvPr/>
          </p:nvSpPr>
          <p:spPr bwMode="auto">
            <a:xfrm>
              <a:off x="-4029076" y="2009775"/>
              <a:ext cx="2527300" cy="288925"/>
            </a:xfrm>
            <a:custGeom>
              <a:avLst/>
              <a:gdLst>
                <a:gd name="T0" fmla="*/ 89 w 673"/>
                <a:gd name="T1" fmla="*/ 36 h 77"/>
                <a:gd name="T2" fmla="*/ 78 w 673"/>
                <a:gd name="T3" fmla="*/ 69 h 77"/>
                <a:gd name="T4" fmla="*/ 352 w 673"/>
                <a:gd name="T5" fmla="*/ 69 h 77"/>
                <a:gd name="T6" fmla="*/ 600 w 673"/>
                <a:gd name="T7" fmla="*/ 46 h 77"/>
                <a:gd name="T8" fmla="*/ 547 w 673"/>
                <a:gd name="T9" fmla="*/ 5 h 77"/>
                <a:gd name="T10" fmla="*/ 363 w 673"/>
                <a:gd name="T11" fmla="*/ 26 h 77"/>
                <a:gd name="T12" fmla="*/ 89 w 673"/>
                <a:gd name="T13" fmla="*/ 36 h 77"/>
              </a:gdLst>
              <a:ahLst/>
              <a:cxnLst>
                <a:cxn ang="0">
                  <a:pos x="T0" y="T1"/>
                </a:cxn>
                <a:cxn ang="0">
                  <a:pos x="T2" y="T3"/>
                </a:cxn>
                <a:cxn ang="0">
                  <a:pos x="T4" y="T5"/>
                </a:cxn>
                <a:cxn ang="0">
                  <a:pos x="T6" y="T7"/>
                </a:cxn>
                <a:cxn ang="0">
                  <a:pos x="T8" y="T9"/>
                </a:cxn>
                <a:cxn ang="0">
                  <a:pos x="T10" y="T11"/>
                </a:cxn>
                <a:cxn ang="0">
                  <a:pos x="T12" y="T13"/>
                </a:cxn>
              </a:cxnLst>
              <a:rect l="0" t="0" r="r" b="b"/>
              <a:pathLst>
                <a:path w="673" h="77">
                  <a:moveTo>
                    <a:pt x="89" y="36"/>
                  </a:moveTo>
                  <a:cubicBezTo>
                    <a:pt x="52" y="25"/>
                    <a:pt x="0" y="58"/>
                    <a:pt x="78" y="69"/>
                  </a:cubicBezTo>
                  <a:cubicBezTo>
                    <a:pt x="144" y="77"/>
                    <a:pt x="293" y="76"/>
                    <a:pt x="352" y="69"/>
                  </a:cubicBezTo>
                  <a:cubicBezTo>
                    <a:pt x="435" y="59"/>
                    <a:pt x="519" y="61"/>
                    <a:pt x="600" y="46"/>
                  </a:cubicBezTo>
                  <a:cubicBezTo>
                    <a:pt x="673" y="33"/>
                    <a:pt x="585" y="0"/>
                    <a:pt x="547" y="5"/>
                  </a:cubicBezTo>
                  <a:cubicBezTo>
                    <a:pt x="486" y="15"/>
                    <a:pt x="423" y="22"/>
                    <a:pt x="363" y="26"/>
                  </a:cubicBezTo>
                  <a:cubicBezTo>
                    <a:pt x="320" y="29"/>
                    <a:pt x="225" y="38"/>
                    <a:pt x="89" y="36"/>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8" name="Freeform 195">
              <a:extLst>
                <a:ext uri="{FF2B5EF4-FFF2-40B4-BE49-F238E27FC236}">
                  <a16:creationId xmlns:a16="http://schemas.microsoft.com/office/drawing/2014/main" id="{A6294084-F30A-FF52-43F6-A7C6CF9E7062}"/>
                </a:ext>
              </a:extLst>
            </p:cNvPr>
            <p:cNvSpPr>
              <a:spLocks/>
            </p:cNvSpPr>
            <p:nvPr/>
          </p:nvSpPr>
          <p:spPr bwMode="auto">
            <a:xfrm>
              <a:off x="-4029076" y="2095500"/>
              <a:ext cx="2527300" cy="203200"/>
            </a:xfrm>
            <a:custGeom>
              <a:avLst/>
              <a:gdLst>
                <a:gd name="T0" fmla="*/ 82 w 673"/>
                <a:gd name="T1" fmla="*/ 29 h 54"/>
                <a:gd name="T2" fmla="*/ 78 w 673"/>
                <a:gd name="T3" fmla="*/ 46 h 54"/>
                <a:gd name="T4" fmla="*/ 352 w 673"/>
                <a:gd name="T5" fmla="*/ 46 h 54"/>
                <a:gd name="T6" fmla="*/ 600 w 673"/>
                <a:gd name="T7" fmla="*/ 23 h 54"/>
                <a:gd name="T8" fmla="*/ 552 w 673"/>
                <a:gd name="T9" fmla="*/ 6 h 54"/>
                <a:gd name="T10" fmla="*/ 369 w 673"/>
                <a:gd name="T11" fmla="*/ 23 h 54"/>
                <a:gd name="T12" fmla="*/ 82 w 673"/>
                <a:gd name="T13" fmla="*/ 29 h 54"/>
              </a:gdLst>
              <a:ahLst/>
              <a:cxnLst>
                <a:cxn ang="0">
                  <a:pos x="T0" y="T1"/>
                </a:cxn>
                <a:cxn ang="0">
                  <a:pos x="T2" y="T3"/>
                </a:cxn>
                <a:cxn ang="0">
                  <a:pos x="T4" y="T5"/>
                </a:cxn>
                <a:cxn ang="0">
                  <a:pos x="T6" y="T7"/>
                </a:cxn>
                <a:cxn ang="0">
                  <a:pos x="T8" y="T9"/>
                </a:cxn>
                <a:cxn ang="0">
                  <a:pos x="T10" y="T11"/>
                </a:cxn>
                <a:cxn ang="0">
                  <a:pos x="T12" y="T13"/>
                </a:cxn>
              </a:cxnLst>
              <a:rect l="0" t="0" r="r" b="b"/>
              <a:pathLst>
                <a:path w="673" h="54">
                  <a:moveTo>
                    <a:pt x="82" y="29"/>
                  </a:moveTo>
                  <a:cubicBezTo>
                    <a:pt x="46" y="18"/>
                    <a:pt x="0" y="35"/>
                    <a:pt x="78" y="46"/>
                  </a:cubicBezTo>
                  <a:cubicBezTo>
                    <a:pt x="144" y="54"/>
                    <a:pt x="293" y="53"/>
                    <a:pt x="352" y="46"/>
                  </a:cubicBezTo>
                  <a:cubicBezTo>
                    <a:pt x="435" y="36"/>
                    <a:pt x="519" y="38"/>
                    <a:pt x="600" y="23"/>
                  </a:cubicBezTo>
                  <a:cubicBezTo>
                    <a:pt x="673" y="10"/>
                    <a:pt x="590" y="0"/>
                    <a:pt x="552" y="6"/>
                  </a:cubicBezTo>
                  <a:cubicBezTo>
                    <a:pt x="492" y="15"/>
                    <a:pt x="428" y="19"/>
                    <a:pt x="369" y="23"/>
                  </a:cubicBezTo>
                  <a:cubicBezTo>
                    <a:pt x="326" y="26"/>
                    <a:pt x="218" y="30"/>
                    <a:pt x="82" y="2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9" name="Freeform 196">
              <a:extLst>
                <a:ext uri="{FF2B5EF4-FFF2-40B4-BE49-F238E27FC236}">
                  <a16:creationId xmlns:a16="http://schemas.microsoft.com/office/drawing/2014/main" id="{36155476-4F74-24AE-0DE1-146BB2AF781D}"/>
                </a:ext>
              </a:extLst>
            </p:cNvPr>
            <p:cNvSpPr>
              <a:spLocks/>
            </p:cNvSpPr>
            <p:nvPr/>
          </p:nvSpPr>
          <p:spPr bwMode="auto">
            <a:xfrm>
              <a:off x="-3630613" y="6316663"/>
              <a:ext cx="1828800" cy="1185863"/>
            </a:xfrm>
            <a:custGeom>
              <a:avLst/>
              <a:gdLst>
                <a:gd name="T0" fmla="*/ 173 w 487"/>
                <a:gd name="T1" fmla="*/ 9 h 316"/>
                <a:gd name="T2" fmla="*/ 166 w 487"/>
                <a:gd name="T3" fmla="*/ 168 h 316"/>
                <a:gd name="T4" fmla="*/ 32 w 487"/>
                <a:gd name="T5" fmla="*/ 289 h 316"/>
                <a:gd name="T6" fmla="*/ 465 w 487"/>
                <a:gd name="T7" fmla="*/ 298 h 316"/>
                <a:gd name="T8" fmla="*/ 485 w 487"/>
                <a:gd name="T9" fmla="*/ 76 h 316"/>
                <a:gd name="T10" fmla="*/ 487 w 487"/>
                <a:gd name="T11" fmla="*/ 10 h 316"/>
                <a:gd name="T12" fmla="*/ 487 w 487"/>
                <a:gd name="T13" fmla="*/ 0 h 316"/>
                <a:gd name="T14" fmla="*/ 173 w 487"/>
                <a:gd name="T15" fmla="*/ 9 h 3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7" h="316">
                  <a:moveTo>
                    <a:pt x="173" y="9"/>
                  </a:moveTo>
                  <a:cubicBezTo>
                    <a:pt x="172" y="114"/>
                    <a:pt x="170" y="168"/>
                    <a:pt x="166" y="168"/>
                  </a:cubicBezTo>
                  <a:cubicBezTo>
                    <a:pt x="131" y="168"/>
                    <a:pt x="0" y="225"/>
                    <a:pt x="32" y="289"/>
                  </a:cubicBezTo>
                  <a:cubicBezTo>
                    <a:pt x="42" y="309"/>
                    <a:pt x="458" y="316"/>
                    <a:pt x="465" y="298"/>
                  </a:cubicBezTo>
                  <a:cubicBezTo>
                    <a:pt x="474" y="268"/>
                    <a:pt x="486" y="160"/>
                    <a:pt x="485" y="76"/>
                  </a:cubicBezTo>
                  <a:cubicBezTo>
                    <a:pt x="485" y="57"/>
                    <a:pt x="487" y="23"/>
                    <a:pt x="487" y="10"/>
                  </a:cubicBezTo>
                  <a:cubicBezTo>
                    <a:pt x="487" y="7"/>
                    <a:pt x="487" y="3"/>
                    <a:pt x="487" y="0"/>
                  </a:cubicBezTo>
                  <a:cubicBezTo>
                    <a:pt x="397" y="42"/>
                    <a:pt x="280" y="42"/>
                    <a:pt x="173" y="9"/>
                  </a:cubicBez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0" name="Freeform 197">
              <a:extLst>
                <a:ext uri="{FF2B5EF4-FFF2-40B4-BE49-F238E27FC236}">
                  <a16:creationId xmlns:a16="http://schemas.microsoft.com/office/drawing/2014/main" id="{4AD260E0-1026-7DBD-6333-B557809F1A2C}"/>
                </a:ext>
              </a:extLst>
            </p:cNvPr>
            <p:cNvSpPr>
              <a:spLocks/>
            </p:cNvSpPr>
            <p:nvPr/>
          </p:nvSpPr>
          <p:spPr bwMode="auto">
            <a:xfrm>
              <a:off x="-5230813" y="722312"/>
              <a:ext cx="138113" cy="6543676"/>
            </a:xfrm>
            <a:custGeom>
              <a:avLst/>
              <a:gdLst>
                <a:gd name="T0" fmla="*/ 0 w 37"/>
                <a:gd name="T1" fmla="*/ 0 h 1743"/>
                <a:gd name="T2" fmla="*/ 37 w 37"/>
                <a:gd name="T3" fmla="*/ 0 h 1743"/>
                <a:gd name="T4" fmla="*/ 37 w 37"/>
                <a:gd name="T5" fmla="*/ 1731 h 1743"/>
                <a:gd name="T6" fmla="*/ 0 w 37"/>
                <a:gd name="T7" fmla="*/ 1731 h 1743"/>
                <a:gd name="T8" fmla="*/ 0 w 37"/>
                <a:gd name="T9" fmla="*/ 0 h 1743"/>
              </a:gdLst>
              <a:ahLst/>
              <a:cxnLst>
                <a:cxn ang="0">
                  <a:pos x="T0" y="T1"/>
                </a:cxn>
                <a:cxn ang="0">
                  <a:pos x="T2" y="T3"/>
                </a:cxn>
                <a:cxn ang="0">
                  <a:pos x="T4" y="T5"/>
                </a:cxn>
                <a:cxn ang="0">
                  <a:pos x="T6" y="T7"/>
                </a:cxn>
                <a:cxn ang="0">
                  <a:pos x="T8" y="T9"/>
                </a:cxn>
              </a:cxnLst>
              <a:rect l="0" t="0" r="r" b="b"/>
              <a:pathLst>
                <a:path w="37" h="1743">
                  <a:moveTo>
                    <a:pt x="0" y="0"/>
                  </a:moveTo>
                  <a:cubicBezTo>
                    <a:pt x="37" y="0"/>
                    <a:pt x="37" y="0"/>
                    <a:pt x="37" y="0"/>
                  </a:cubicBezTo>
                  <a:cubicBezTo>
                    <a:pt x="37" y="525"/>
                    <a:pt x="37" y="1205"/>
                    <a:pt x="37" y="1731"/>
                  </a:cubicBezTo>
                  <a:cubicBezTo>
                    <a:pt x="36" y="1743"/>
                    <a:pt x="0" y="1743"/>
                    <a:pt x="0" y="1731"/>
                  </a:cubicBezTo>
                  <a:lnTo>
                    <a:pt x="0" y="0"/>
                  </a:lnTo>
                  <a:close/>
                </a:path>
              </a:pathLst>
            </a:custGeom>
            <a:solidFill>
              <a:srgbClr val="D3D4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1" name="Freeform 198">
              <a:extLst>
                <a:ext uri="{FF2B5EF4-FFF2-40B4-BE49-F238E27FC236}">
                  <a16:creationId xmlns:a16="http://schemas.microsoft.com/office/drawing/2014/main" id="{CCE54574-DD9B-1D5C-0EE2-4B6AB97F0728}"/>
                </a:ext>
              </a:extLst>
            </p:cNvPr>
            <p:cNvSpPr>
              <a:spLocks/>
            </p:cNvSpPr>
            <p:nvPr/>
          </p:nvSpPr>
          <p:spPr bwMode="auto">
            <a:xfrm>
              <a:off x="-5167313" y="722312"/>
              <a:ext cx="74613" cy="6543676"/>
            </a:xfrm>
            <a:custGeom>
              <a:avLst/>
              <a:gdLst>
                <a:gd name="T0" fmla="*/ 0 w 20"/>
                <a:gd name="T1" fmla="*/ 0 h 1743"/>
                <a:gd name="T2" fmla="*/ 20 w 20"/>
                <a:gd name="T3" fmla="*/ 0 h 1743"/>
                <a:gd name="T4" fmla="*/ 20 w 20"/>
                <a:gd name="T5" fmla="*/ 1731 h 1743"/>
                <a:gd name="T6" fmla="*/ 0 w 20"/>
                <a:gd name="T7" fmla="*/ 1731 h 1743"/>
                <a:gd name="T8" fmla="*/ 0 w 20"/>
                <a:gd name="T9" fmla="*/ 0 h 1743"/>
              </a:gdLst>
              <a:ahLst/>
              <a:cxnLst>
                <a:cxn ang="0">
                  <a:pos x="T0" y="T1"/>
                </a:cxn>
                <a:cxn ang="0">
                  <a:pos x="T2" y="T3"/>
                </a:cxn>
                <a:cxn ang="0">
                  <a:pos x="T4" y="T5"/>
                </a:cxn>
                <a:cxn ang="0">
                  <a:pos x="T6" y="T7"/>
                </a:cxn>
                <a:cxn ang="0">
                  <a:pos x="T8" y="T9"/>
                </a:cxn>
              </a:cxnLst>
              <a:rect l="0" t="0" r="r" b="b"/>
              <a:pathLst>
                <a:path w="20" h="1743">
                  <a:moveTo>
                    <a:pt x="0" y="0"/>
                  </a:moveTo>
                  <a:cubicBezTo>
                    <a:pt x="20" y="0"/>
                    <a:pt x="20" y="0"/>
                    <a:pt x="20" y="0"/>
                  </a:cubicBezTo>
                  <a:cubicBezTo>
                    <a:pt x="20" y="525"/>
                    <a:pt x="20" y="1205"/>
                    <a:pt x="20" y="1731"/>
                  </a:cubicBezTo>
                  <a:cubicBezTo>
                    <a:pt x="19" y="1743"/>
                    <a:pt x="0" y="1743"/>
                    <a:pt x="0" y="1731"/>
                  </a:cubicBezTo>
                  <a:lnTo>
                    <a:pt x="0" y="0"/>
                  </a:lnTo>
                  <a:close/>
                </a:path>
              </a:pathLst>
            </a:custGeom>
            <a:solidFill>
              <a:srgbClr val="969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2" name="Freeform 199">
              <a:extLst>
                <a:ext uri="{FF2B5EF4-FFF2-40B4-BE49-F238E27FC236}">
                  <a16:creationId xmlns:a16="http://schemas.microsoft.com/office/drawing/2014/main" id="{3532FF79-922B-7317-1E86-848BAB62B1F4}"/>
                </a:ext>
              </a:extLst>
            </p:cNvPr>
            <p:cNvSpPr>
              <a:spLocks/>
            </p:cNvSpPr>
            <p:nvPr/>
          </p:nvSpPr>
          <p:spPr bwMode="auto">
            <a:xfrm>
              <a:off x="-5329238" y="342900"/>
              <a:ext cx="334963" cy="490538"/>
            </a:xfrm>
            <a:custGeom>
              <a:avLst/>
              <a:gdLst>
                <a:gd name="T0" fmla="*/ 104 w 211"/>
                <a:gd name="T1" fmla="*/ 0 h 309"/>
                <a:gd name="T2" fmla="*/ 0 w 211"/>
                <a:gd name="T3" fmla="*/ 182 h 309"/>
                <a:gd name="T4" fmla="*/ 57 w 211"/>
                <a:gd name="T5" fmla="*/ 309 h 309"/>
                <a:gd name="T6" fmla="*/ 161 w 211"/>
                <a:gd name="T7" fmla="*/ 309 h 309"/>
                <a:gd name="T8" fmla="*/ 211 w 211"/>
                <a:gd name="T9" fmla="*/ 182 h 309"/>
                <a:gd name="T10" fmla="*/ 104 w 211"/>
                <a:gd name="T11" fmla="*/ 0 h 309"/>
              </a:gdLst>
              <a:ahLst/>
              <a:cxnLst>
                <a:cxn ang="0">
                  <a:pos x="T0" y="T1"/>
                </a:cxn>
                <a:cxn ang="0">
                  <a:pos x="T2" y="T3"/>
                </a:cxn>
                <a:cxn ang="0">
                  <a:pos x="T4" y="T5"/>
                </a:cxn>
                <a:cxn ang="0">
                  <a:pos x="T6" y="T7"/>
                </a:cxn>
                <a:cxn ang="0">
                  <a:pos x="T8" y="T9"/>
                </a:cxn>
                <a:cxn ang="0">
                  <a:pos x="T10" y="T11"/>
                </a:cxn>
              </a:cxnLst>
              <a:rect l="0" t="0" r="r" b="b"/>
              <a:pathLst>
                <a:path w="211" h="309">
                  <a:moveTo>
                    <a:pt x="104" y="0"/>
                  </a:moveTo>
                  <a:lnTo>
                    <a:pt x="0" y="182"/>
                  </a:lnTo>
                  <a:lnTo>
                    <a:pt x="57" y="309"/>
                  </a:lnTo>
                  <a:lnTo>
                    <a:pt x="161" y="309"/>
                  </a:lnTo>
                  <a:lnTo>
                    <a:pt x="211" y="182"/>
                  </a:lnTo>
                  <a:lnTo>
                    <a:pt x="104" y="0"/>
                  </a:lnTo>
                  <a:close/>
                </a:path>
              </a:pathLst>
            </a:custGeom>
            <a:solidFill>
              <a:srgbClr val="737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3" name="Freeform 200">
              <a:extLst>
                <a:ext uri="{FF2B5EF4-FFF2-40B4-BE49-F238E27FC236}">
                  <a16:creationId xmlns:a16="http://schemas.microsoft.com/office/drawing/2014/main" id="{3B9F98EB-FD43-DB87-5D22-063CD328D4AA}"/>
                </a:ext>
              </a:extLst>
            </p:cNvPr>
            <p:cNvSpPr>
              <a:spLocks/>
            </p:cNvSpPr>
            <p:nvPr/>
          </p:nvSpPr>
          <p:spPr bwMode="auto">
            <a:xfrm>
              <a:off x="-5291138" y="387350"/>
              <a:ext cx="236538" cy="346075"/>
            </a:xfrm>
            <a:custGeom>
              <a:avLst/>
              <a:gdLst>
                <a:gd name="T0" fmla="*/ 76 w 149"/>
                <a:gd name="T1" fmla="*/ 0 h 218"/>
                <a:gd name="T2" fmla="*/ 0 w 149"/>
                <a:gd name="T3" fmla="*/ 128 h 218"/>
                <a:gd name="T4" fmla="*/ 40 w 149"/>
                <a:gd name="T5" fmla="*/ 218 h 218"/>
                <a:gd name="T6" fmla="*/ 114 w 149"/>
                <a:gd name="T7" fmla="*/ 218 h 218"/>
                <a:gd name="T8" fmla="*/ 149 w 149"/>
                <a:gd name="T9" fmla="*/ 128 h 218"/>
                <a:gd name="T10" fmla="*/ 76 w 149"/>
                <a:gd name="T11" fmla="*/ 0 h 218"/>
              </a:gdLst>
              <a:ahLst/>
              <a:cxnLst>
                <a:cxn ang="0">
                  <a:pos x="T0" y="T1"/>
                </a:cxn>
                <a:cxn ang="0">
                  <a:pos x="T2" y="T3"/>
                </a:cxn>
                <a:cxn ang="0">
                  <a:pos x="T4" y="T5"/>
                </a:cxn>
                <a:cxn ang="0">
                  <a:pos x="T6" y="T7"/>
                </a:cxn>
                <a:cxn ang="0">
                  <a:pos x="T8" y="T9"/>
                </a:cxn>
                <a:cxn ang="0">
                  <a:pos x="T10" y="T11"/>
                </a:cxn>
              </a:cxnLst>
              <a:rect l="0" t="0" r="r" b="b"/>
              <a:pathLst>
                <a:path w="149" h="218">
                  <a:moveTo>
                    <a:pt x="76" y="0"/>
                  </a:moveTo>
                  <a:lnTo>
                    <a:pt x="0" y="128"/>
                  </a:lnTo>
                  <a:lnTo>
                    <a:pt x="40" y="218"/>
                  </a:lnTo>
                  <a:lnTo>
                    <a:pt x="114" y="218"/>
                  </a:lnTo>
                  <a:lnTo>
                    <a:pt x="149" y="128"/>
                  </a:lnTo>
                  <a:lnTo>
                    <a:pt x="76" y="0"/>
                  </a:lnTo>
                  <a:close/>
                </a:path>
              </a:pathLst>
            </a:custGeom>
            <a:solidFill>
              <a:srgbClr val="BEBF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4" name="Freeform 201">
              <a:extLst>
                <a:ext uri="{FF2B5EF4-FFF2-40B4-BE49-F238E27FC236}">
                  <a16:creationId xmlns:a16="http://schemas.microsoft.com/office/drawing/2014/main" id="{95474E70-C6AA-C2E2-B091-43018CC07531}"/>
                </a:ext>
              </a:extLst>
            </p:cNvPr>
            <p:cNvSpPr>
              <a:spLocks/>
            </p:cNvSpPr>
            <p:nvPr/>
          </p:nvSpPr>
          <p:spPr bwMode="auto">
            <a:xfrm>
              <a:off x="-5257801" y="414337"/>
              <a:ext cx="158750" cy="228600"/>
            </a:xfrm>
            <a:custGeom>
              <a:avLst/>
              <a:gdLst>
                <a:gd name="T0" fmla="*/ 50 w 100"/>
                <a:gd name="T1" fmla="*/ 0 h 144"/>
                <a:gd name="T2" fmla="*/ 0 w 100"/>
                <a:gd name="T3" fmla="*/ 85 h 144"/>
                <a:gd name="T4" fmla="*/ 26 w 100"/>
                <a:gd name="T5" fmla="*/ 144 h 144"/>
                <a:gd name="T6" fmla="*/ 76 w 100"/>
                <a:gd name="T7" fmla="*/ 144 h 144"/>
                <a:gd name="T8" fmla="*/ 100 w 100"/>
                <a:gd name="T9" fmla="*/ 85 h 144"/>
                <a:gd name="T10" fmla="*/ 50 w 100"/>
                <a:gd name="T11" fmla="*/ 0 h 144"/>
              </a:gdLst>
              <a:ahLst/>
              <a:cxnLst>
                <a:cxn ang="0">
                  <a:pos x="T0" y="T1"/>
                </a:cxn>
                <a:cxn ang="0">
                  <a:pos x="T2" y="T3"/>
                </a:cxn>
                <a:cxn ang="0">
                  <a:pos x="T4" y="T5"/>
                </a:cxn>
                <a:cxn ang="0">
                  <a:pos x="T6" y="T7"/>
                </a:cxn>
                <a:cxn ang="0">
                  <a:pos x="T8" y="T9"/>
                </a:cxn>
                <a:cxn ang="0">
                  <a:pos x="T10" y="T11"/>
                </a:cxn>
              </a:cxnLst>
              <a:rect l="0" t="0" r="r" b="b"/>
              <a:pathLst>
                <a:path w="100" h="144">
                  <a:moveTo>
                    <a:pt x="50" y="0"/>
                  </a:moveTo>
                  <a:lnTo>
                    <a:pt x="0" y="85"/>
                  </a:lnTo>
                  <a:lnTo>
                    <a:pt x="26" y="144"/>
                  </a:lnTo>
                  <a:lnTo>
                    <a:pt x="76" y="144"/>
                  </a:lnTo>
                  <a:lnTo>
                    <a:pt x="100" y="85"/>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5" name="Freeform 202">
              <a:extLst>
                <a:ext uri="{FF2B5EF4-FFF2-40B4-BE49-F238E27FC236}">
                  <a16:creationId xmlns:a16="http://schemas.microsoft.com/office/drawing/2014/main" id="{169551BD-F702-2148-0A64-BF37F6DDFF83}"/>
                </a:ext>
              </a:extLst>
            </p:cNvPr>
            <p:cNvSpPr>
              <a:spLocks/>
            </p:cNvSpPr>
            <p:nvPr/>
          </p:nvSpPr>
          <p:spPr bwMode="auto">
            <a:xfrm>
              <a:off x="-8231188" y="695325"/>
              <a:ext cx="3113088" cy="2640013"/>
            </a:xfrm>
            <a:custGeom>
              <a:avLst/>
              <a:gdLst>
                <a:gd name="T0" fmla="*/ 826 w 829"/>
                <a:gd name="T1" fmla="*/ 76 h 703"/>
                <a:gd name="T2" fmla="*/ 605 w 829"/>
                <a:gd name="T3" fmla="*/ 37 h 703"/>
                <a:gd name="T4" fmla="*/ 0 w 829"/>
                <a:gd name="T5" fmla="*/ 101 h 703"/>
                <a:gd name="T6" fmla="*/ 0 w 829"/>
                <a:gd name="T7" fmla="*/ 681 h 703"/>
                <a:gd name="T8" fmla="*/ 571 w 829"/>
                <a:gd name="T9" fmla="*/ 590 h 703"/>
                <a:gd name="T10" fmla="*/ 826 w 829"/>
                <a:gd name="T11" fmla="*/ 593 h 703"/>
                <a:gd name="T12" fmla="*/ 826 w 829"/>
                <a:gd name="T13" fmla="*/ 76 h 703"/>
              </a:gdLst>
              <a:ahLst/>
              <a:cxnLst>
                <a:cxn ang="0">
                  <a:pos x="T0" y="T1"/>
                </a:cxn>
                <a:cxn ang="0">
                  <a:pos x="T2" y="T3"/>
                </a:cxn>
                <a:cxn ang="0">
                  <a:pos x="T4" y="T5"/>
                </a:cxn>
                <a:cxn ang="0">
                  <a:pos x="T6" y="T7"/>
                </a:cxn>
                <a:cxn ang="0">
                  <a:pos x="T8" y="T9"/>
                </a:cxn>
                <a:cxn ang="0">
                  <a:pos x="T10" y="T11"/>
                </a:cxn>
                <a:cxn ang="0">
                  <a:pos x="T12" y="T13"/>
                </a:cxn>
              </a:cxnLst>
              <a:rect l="0" t="0" r="r" b="b"/>
              <a:pathLst>
                <a:path w="829" h="703">
                  <a:moveTo>
                    <a:pt x="826" y="76"/>
                  </a:moveTo>
                  <a:cubicBezTo>
                    <a:pt x="826" y="76"/>
                    <a:pt x="829" y="0"/>
                    <a:pt x="605" y="37"/>
                  </a:cubicBezTo>
                  <a:cubicBezTo>
                    <a:pt x="381" y="75"/>
                    <a:pt x="256" y="164"/>
                    <a:pt x="0" y="101"/>
                  </a:cubicBezTo>
                  <a:cubicBezTo>
                    <a:pt x="0" y="681"/>
                    <a:pt x="0" y="681"/>
                    <a:pt x="0" y="681"/>
                  </a:cubicBezTo>
                  <a:cubicBezTo>
                    <a:pt x="0" y="681"/>
                    <a:pt x="375" y="703"/>
                    <a:pt x="571" y="590"/>
                  </a:cubicBezTo>
                  <a:cubicBezTo>
                    <a:pt x="571" y="590"/>
                    <a:pt x="704" y="522"/>
                    <a:pt x="826" y="593"/>
                  </a:cubicBezTo>
                  <a:lnTo>
                    <a:pt x="826" y="76"/>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dirty="0"/>
            </a:p>
          </p:txBody>
        </p:sp>
        <p:sp>
          <p:nvSpPr>
            <p:cNvPr id="156" name="Freeform 203">
              <a:extLst>
                <a:ext uri="{FF2B5EF4-FFF2-40B4-BE49-F238E27FC236}">
                  <a16:creationId xmlns:a16="http://schemas.microsoft.com/office/drawing/2014/main" id="{969EAE69-18BD-42E0-31E4-D79007409E2F}"/>
                </a:ext>
              </a:extLst>
            </p:cNvPr>
            <p:cNvSpPr>
              <a:spLocks/>
            </p:cNvSpPr>
            <p:nvPr/>
          </p:nvSpPr>
          <p:spPr bwMode="auto">
            <a:xfrm>
              <a:off x="-5530851" y="2933700"/>
              <a:ext cx="461963" cy="349250"/>
            </a:xfrm>
            <a:custGeom>
              <a:avLst/>
              <a:gdLst>
                <a:gd name="T0" fmla="*/ 100 w 123"/>
                <a:gd name="T1" fmla="*/ 29 h 93"/>
                <a:gd name="T2" fmla="*/ 19 w 123"/>
                <a:gd name="T3" fmla="*/ 33 h 93"/>
                <a:gd name="T4" fmla="*/ 36 w 123"/>
                <a:gd name="T5" fmla="*/ 88 h 93"/>
                <a:gd name="T6" fmla="*/ 60 w 123"/>
                <a:gd name="T7" fmla="*/ 91 h 93"/>
                <a:gd name="T8" fmla="*/ 100 w 123"/>
                <a:gd name="T9" fmla="*/ 29 h 93"/>
              </a:gdLst>
              <a:ahLst/>
              <a:cxnLst>
                <a:cxn ang="0">
                  <a:pos x="T0" y="T1"/>
                </a:cxn>
                <a:cxn ang="0">
                  <a:pos x="T2" y="T3"/>
                </a:cxn>
                <a:cxn ang="0">
                  <a:pos x="T4" y="T5"/>
                </a:cxn>
                <a:cxn ang="0">
                  <a:pos x="T6" y="T7"/>
                </a:cxn>
                <a:cxn ang="0">
                  <a:pos x="T8" y="T9"/>
                </a:cxn>
              </a:cxnLst>
              <a:rect l="0" t="0" r="r" b="b"/>
              <a:pathLst>
                <a:path w="123" h="93">
                  <a:moveTo>
                    <a:pt x="100" y="29"/>
                  </a:moveTo>
                  <a:cubicBezTo>
                    <a:pt x="80" y="13"/>
                    <a:pt x="37" y="0"/>
                    <a:pt x="19" y="33"/>
                  </a:cubicBezTo>
                  <a:cubicBezTo>
                    <a:pt x="0" y="67"/>
                    <a:pt x="12" y="77"/>
                    <a:pt x="36" y="88"/>
                  </a:cubicBezTo>
                  <a:cubicBezTo>
                    <a:pt x="36" y="88"/>
                    <a:pt x="59" y="90"/>
                    <a:pt x="60" y="91"/>
                  </a:cubicBezTo>
                  <a:cubicBezTo>
                    <a:pt x="82" y="93"/>
                    <a:pt x="123" y="48"/>
                    <a:pt x="100" y="2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7" name="Freeform 204">
              <a:extLst>
                <a:ext uri="{FF2B5EF4-FFF2-40B4-BE49-F238E27FC236}">
                  <a16:creationId xmlns:a16="http://schemas.microsoft.com/office/drawing/2014/main" id="{7F2980A9-3762-DEF1-50BE-4CADA443FA1E}"/>
                </a:ext>
              </a:extLst>
            </p:cNvPr>
            <p:cNvSpPr>
              <a:spLocks/>
            </p:cNvSpPr>
            <p:nvPr/>
          </p:nvSpPr>
          <p:spPr bwMode="auto">
            <a:xfrm>
              <a:off x="-5549901" y="3173412"/>
              <a:ext cx="450850" cy="341313"/>
            </a:xfrm>
            <a:custGeom>
              <a:avLst/>
              <a:gdLst>
                <a:gd name="T0" fmla="*/ 92 w 120"/>
                <a:gd name="T1" fmla="*/ 9 h 91"/>
                <a:gd name="T2" fmla="*/ 8 w 120"/>
                <a:gd name="T3" fmla="*/ 38 h 91"/>
                <a:gd name="T4" fmla="*/ 49 w 120"/>
                <a:gd name="T5" fmla="*/ 91 h 91"/>
                <a:gd name="T6" fmla="*/ 73 w 120"/>
                <a:gd name="T7" fmla="*/ 80 h 91"/>
                <a:gd name="T8" fmla="*/ 92 w 120"/>
                <a:gd name="T9" fmla="*/ 9 h 91"/>
              </a:gdLst>
              <a:ahLst/>
              <a:cxnLst>
                <a:cxn ang="0">
                  <a:pos x="T0" y="T1"/>
                </a:cxn>
                <a:cxn ang="0">
                  <a:pos x="T2" y="T3"/>
                </a:cxn>
                <a:cxn ang="0">
                  <a:pos x="T4" y="T5"/>
                </a:cxn>
                <a:cxn ang="0">
                  <a:pos x="T6" y="T7"/>
                </a:cxn>
                <a:cxn ang="0">
                  <a:pos x="T8" y="T9"/>
                </a:cxn>
              </a:cxnLst>
              <a:rect l="0" t="0" r="r" b="b"/>
              <a:pathLst>
                <a:path w="120" h="91">
                  <a:moveTo>
                    <a:pt x="92" y="9"/>
                  </a:moveTo>
                  <a:cubicBezTo>
                    <a:pt x="69" y="0"/>
                    <a:pt x="15" y="2"/>
                    <a:pt x="8" y="38"/>
                  </a:cubicBezTo>
                  <a:cubicBezTo>
                    <a:pt x="0" y="76"/>
                    <a:pt x="23" y="88"/>
                    <a:pt x="49" y="91"/>
                  </a:cubicBezTo>
                  <a:cubicBezTo>
                    <a:pt x="49" y="91"/>
                    <a:pt x="72" y="80"/>
                    <a:pt x="73" y="80"/>
                  </a:cubicBezTo>
                  <a:cubicBezTo>
                    <a:pt x="95" y="76"/>
                    <a:pt x="120" y="20"/>
                    <a:pt x="92" y="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8" name="Freeform 205">
              <a:extLst>
                <a:ext uri="{FF2B5EF4-FFF2-40B4-BE49-F238E27FC236}">
                  <a16:creationId xmlns:a16="http://schemas.microsoft.com/office/drawing/2014/main" id="{2860ACE0-DCD5-8A52-B520-A2DBEBA5154A}"/>
                </a:ext>
              </a:extLst>
            </p:cNvPr>
            <p:cNvSpPr>
              <a:spLocks/>
            </p:cNvSpPr>
            <p:nvPr/>
          </p:nvSpPr>
          <p:spPr bwMode="auto">
            <a:xfrm>
              <a:off x="-5576888" y="3467100"/>
              <a:ext cx="519113" cy="303213"/>
            </a:xfrm>
            <a:custGeom>
              <a:avLst/>
              <a:gdLst>
                <a:gd name="T0" fmla="*/ 111 w 138"/>
                <a:gd name="T1" fmla="*/ 69 h 81"/>
                <a:gd name="T2" fmla="*/ 12 w 138"/>
                <a:gd name="T3" fmla="*/ 37 h 81"/>
                <a:gd name="T4" fmla="*/ 46 w 138"/>
                <a:gd name="T5" fmla="*/ 0 h 81"/>
                <a:gd name="T6" fmla="*/ 85 w 138"/>
                <a:gd name="T7" fmla="*/ 1 h 81"/>
                <a:gd name="T8" fmla="*/ 111 w 138"/>
                <a:gd name="T9" fmla="*/ 69 h 81"/>
              </a:gdLst>
              <a:ahLst/>
              <a:cxnLst>
                <a:cxn ang="0">
                  <a:pos x="T0" y="T1"/>
                </a:cxn>
                <a:cxn ang="0">
                  <a:pos x="T2" y="T3"/>
                </a:cxn>
                <a:cxn ang="0">
                  <a:pos x="T4" y="T5"/>
                </a:cxn>
                <a:cxn ang="0">
                  <a:pos x="T6" y="T7"/>
                </a:cxn>
                <a:cxn ang="0">
                  <a:pos x="T8" y="T9"/>
                </a:cxn>
              </a:cxnLst>
              <a:rect l="0" t="0" r="r" b="b"/>
              <a:pathLst>
                <a:path w="138" h="81">
                  <a:moveTo>
                    <a:pt x="111" y="69"/>
                  </a:moveTo>
                  <a:cubicBezTo>
                    <a:pt x="89" y="81"/>
                    <a:pt x="23" y="72"/>
                    <a:pt x="12" y="37"/>
                  </a:cubicBezTo>
                  <a:cubicBezTo>
                    <a:pt x="0" y="0"/>
                    <a:pt x="21" y="5"/>
                    <a:pt x="46" y="0"/>
                  </a:cubicBezTo>
                  <a:cubicBezTo>
                    <a:pt x="46" y="0"/>
                    <a:pt x="84" y="1"/>
                    <a:pt x="85" y="1"/>
                  </a:cubicBezTo>
                  <a:cubicBezTo>
                    <a:pt x="108" y="3"/>
                    <a:pt x="138" y="55"/>
                    <a:pt x="111" y="6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9" name="Freeform 206">
              <a:extLst>
                <a:ext uri="{FF2B5EF4-FFF2-40B4-BE49-F238E27FC236}">
                  <a16:creationId xmlns:a16="http://schemas.microsoft.com/office/drawing/2014/main" id="{D4FE803F-8102-263C-CFA7-9F9248F94A6F}"/>
                </a:ext>
              </a:extLst>
            </p:cNvPr>
            <p:cNvSpPr>
              <a:spLocks/>
            </p:cNvSpPr>
            <p:nvPr/>
          </p:nvSpPr>
          <p:spPr bwMode="auto">
            <a:xfrm>
              <a:off x="-8231188" y="747712"/>
              <a:ext cx="3236913" cy="2587625"/>
            </a:xfrm>
            <a:custGeom>
              <a:avLst/>
              <a:gdLst>
                <a:gd name="T0" fmla="*/ 571 w 862"/>
                <a:gd name="T1" fmla="*/ 576 h 689"/>
                <a:gd name="T2" fmla="*/ 826 w 862"/>
                <a:gd name="T3" fmla="*/ 579 h 689"/>
                <a:gd name="T4" fmla="*/ 826 w 862"/>
                <a:gd name="T5" fmla="*/ 62 h 689"/>
                <a:gd name="T6" fmla="*/ 662 w 862"/>
                <a:gd name="T7" fmla="*/ 16 h 689"/>
                <a:gd name="T8" fmla="*/ 715 w 862"/>
                <a:gd name="T9" fmla="*/ 274 h 689"/>
                <a:gd name="T10" fmla="*/ 600 w 862"/>
                <a:gd name="T11" fmla="*/ 517 h 689"/>
                <a:gd name="T12" fmla="*/ 0 w 862"/>
                <a:gd name="T13" fmla="*/ 667 h 689"/>
                <a:gd name="T14" fmla="*/ 571 w 862"/>
                <a:gd name="T15" fmla="*/ 576 h 6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2" h="689">
                  <a:moveTo>
                    <a:pt x="571" y="576"/>
                  </a:moveTo>
                  <a:cubicBezTo>
                    <a:pt x="571" y="576"/>
                    <a:pt x="704" y="508"/>
                    <a:pt x="826" y="579"/>
                  </a:cubicBezTo>
                  <a:cubicBezTo>
                    <a:pt x="826" y="62"/>
                    <a:pt x="826" y="62"/>
                    <a:pt x="826" y="62"/>
                  </a:cubicBezTo>
                  <a:cubicBezTo>
                    <a:pt x="826" y="62"/>
                    <a:pt x="828" y="0"/>
                    <a:pt x="662" y="16"/>
                  </a:cubicBezTo>
                  <a:cubicBezTo>
                    <a:pt x="662" y="16"/>
                    <a:pt x="649" y="132"/>
                    <a:pt x="715" y="274"/>
                  </a:cubicBezTo>
                  <a:cubicBezTo>
                    <a:pt x="715" y="274"/>
                    <a:pt x="862" y="461"/>
                    <a:pt x="600" y="517"/>
                  </a:cubicBezTo>
                  <a:cubicBezTo>
                    <a:pt x="600" y="517"/>
                    <a:pt x="522" y="572"/>
                    <a:pt x="0" y="667"/>
                  </a:cubicBezTo>
                  <a:cubicBezTo>
                    <a:pt x="0" y="667"/>
                    <a:pt x="375" y="689"/>
                    <a:pt x="571" y="576"/>
                  </a:cubicBezTo>
                  <a:close/>
                </a:path>
              </a:pathLst>
            </a:custGeom>
            <a:solidFill>
              <a:schemeClr val="accent2">
                <a:lumMod val="75000"/>
                <a:alpha val="50000"/>
              </a:schemeClr>
            </a:solidFill>
            <a:ln>
              <a:noFill/>
            </a:ln>
          </p:spPr>
          <p:txBody>
            <a:bodyPr vert="horz" wrap="square" lIns="68580" tIns="34290" rIns="68580" bIns="34290" numCol="1" anchor="t" anchorCtr="0" compatLnSpc="1">
              <a:prstTxWarp prst="textNoShape">
                <a:avLst/>
              </a:prstTxWarp>
            </a:bodyPr>
            <a:lstStyle/>
            <a:p>
              <a:endParaRPr lang="id-ID" sz="1350"/>
            </a:p>
          </p:txBody>
        </p:sp>
      </p:grpSp>
      <p:sp>
        <p:nvSpPr>
          <p:cNvPr id="4" name="TextBox 344">
            <a:extLst>
              <a:ext uri="{FF2B5EF4-FFF2-40B4-BE49-F238E27FC236}">
                <a16:creationId xmlns:a16="http://schemas.microsoft.com/office/drawing/2014/main" id="{A8844528-0CE1-301D-F334-AA8BB823C921}"/>
              </a:ext>
            </a:extLst>
          </p:cNvPr>
          <p:cNvSpPr txBox="1"/>
          <p:nvPr/>
        </p:nvSpPr>
        <p:spPr>
          <a:xfrm rot="208081">
            <a:off x="1345886" y="4637217"/>
            <a:ext cx="561372" cy="323165"/>
          </a:xfrm>
          <a:prstGeom prst="rect">
            <a:avLst/>
          </a:prstGeom>
          <a:noFill/>
        </p:spPr>
        <p:txBody>
          <a:bodyPr wrap="none" rtlCol="0">
            <a:spAutoFit/>
          </a:bodyPr>
          <a:lstStyle/>
          <a:p>
            <a:r>
              <a:rPr lang="fr-FR" sz="1500" b="1" dirty="0">
                <a:solidFill>
                  <a:schemeClr val="bg1"/>
                </a:solidFill>
              </a:rPr>
              <a:t>WEB</a:t>
            </a:r>
            <a:endParaRPr lang="id-ID" sz="1500" b="1" dirty="0">
              <a:solidFill>
                <a:schemeClr val="bg1"/>
              </a:solidFill>
            </a:endParaRPr>
          </a:p>
        </p:txBody>
      </p:sp>
    </p:spTree>
    <p:extLst>
      <p:ext uri="{BB962C8B-B14F-4D97-AF65-F5344CB8AC3E}">
        <p14:creationId xmlns:p14="http://schemas.microsoft.com/office/powerpoint/2010/main" val="397775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0"/>
                                        </p:tgtEl>
                                        <p:attrNameLst>
                                          <p:attrName>style.visibility</p:attrName>
                                        </p:attrNameLst>
                                      </p:cBhvr>
                                      <p:to>
                                        <p:strVal val="visible"/>
                                      </p:to>
                                    </p:set>
                                    <p:animEffect transition="in" filter="fade">
                                      <p:cBhvr>
                                        <p:cTn id="7" dur="500"/>
                                        <p:tgtEl>
                                          <p:spTgt spid="7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23"/>
                                        </p:tgtEl>
                                        <p:attrNameLst>
                                          <p:attrName>style.visibility</p:attrName>
                                        </p:attrNameLst>
                                      </p:cBhvr>
                                      <p:to>
                                        <p:strVal val="visible"/>
                                      </p:to>
                                    </p:set>
                                    <p:animEffect transition="in" filter="fade">
                                      <p:cBhvr>
                                        <p:cTn id="11" dur="500"/>
                                        <p:tgtEl>
                                          <p:spTgt spid="23"/>
                                        </p:tgtEl>
                                      </p:cBhvr>
                                    </p:animEffect>
                                  </p:childTnLst>
                                </p:cTn>
                              </p:par>
                            </p:childTnLst>
                          </p:cTn>
                        </p:par>
                        <p:par>
                          <p:cTn id="12" fill="hold">
                            <p:stCondLst>
                              <p:cond delay="1000"/>
                            </p:stCondLst>
                            <p:childTnLst>
                              <p:par>
                                <p:cTn id="13" presetID="16" presetClass="entr" presetSubtype="37" fill="hold" nodeType="afterEffect">
                                  <p:stCondLst>
                                    <p:cond delay="0"/>
                                  </p:stCondLst>
                                  <p:childTnLst>
                                    <p:set>
                                      <p:cBhvr>
                                        <p:cTn id="14" dur="1" fill="hold">
                                          <p:stCondLst>
                                            <p:cond delay="0"/>
                                          </p:stCondLst>
                                        </p:cTn>
                                        <p:tgtEl>
                                          <p:spTgt spid="75"/>
                                        </p:tgtEl>
                                        <p:attrNameLst>
                                          <p:attrName>style.visibility</p:attrName>
                                        </p:attrNameLst>
                                      </p:cBhvr>
                                      <p:to>
                                        <p:strVal val="visible"/>
                                      </p:to>
                                    </p:set>
                                    <p:animEffect transition="in" filter="barn(outVertical)">
                                      <p:cBhvr>
                                        <p:cTn id="15" dur="500"/>
                                        <p:tgtEl>
                                          <p:spTgt spid="75"/>
                                        </p:tgtEl>
                                      </p:cBhvr>
                                    </p:animEffect>
                                  </p:childTnLst>
                                </p:cTn>
                              </p:par>
                              <p:par>
                                <p:cTn id="16" presetID="52" presetClass="entr" presetSubtype="0" fill="hold" nodeType="withEffect">
                                  <p:stCondLst>
                                    <p:cond delay="300"/>
                                  </p:stCondLst>
                                  <p:childTnLst>
                                    <p:set>
                                      <p:cBhvr>
                                        <p:cTn id="17" dur="1" fill="hold">
                                          <p:stCondLst>
                                            <p:cond delay="0"/>
                                          </p:stCondLst>
                                        </p:cTn>
                                        <p:tgtEl>
                                          <p:spTgt spid="109"/>
                                        </p:tgtEl>
                                        <p:attrNameLst>
                                          <p:attrName>style.visibility</p:attrName>
                                        </p:attrNameLst>
                                      </p:cBhvr>
                                      <p:to>
                                        <p:strVal val="visible"/>
                                      </p:to>
                                    </p:set>
                                    <p:animScale>
                                      <p:cBhvr>
                                        <p:cTn id="18" dur="1000" decel="50000" fill="hold">
                                          <p:stCondLst>
                                            <p:cond delay="0"/>
                                          </p:stCondLst>
                                        </p:cTn>
                                        <p:tgtEl>
                                          <p:spTgt spid="109"/>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09"/>
                                        </p:tgtEl>
                                        <p:attrNameLst>
                                          <p:attrName>ppt_x</p:attrName>
                                          <p:attrName>ppt_y</p:attrName>
                                        </p:attrNameLst>
                                      </p:cBhvr>
                                    </p:animMotion>
                                    <p:animEffect transition="in" filter="fade">
                                      <p:cBhvr>
                                        <p:cTn id="20" dur="1000"/>
                                        <p:tgtEl>
                                          <p:spTgt spid="109"/>
                                        </p:tgtEl>
                                      </p:cBhvr>
                                    </p:animEffect>
                                  </p:childTnLst>
                                </p:cTn>
                              </p:par>
                            </p:childTnLst>
                          </p:cTn>
                        </p:par>
                        <p:par>
                          <p:cTn id="21" fill="hold">
                            <p:stCondLst>
                              <p:cond delay="2300"/>
                            </p:stCondLst>
                            <p:childTnLst>
                              <p:par>
                                <p:cTn id="22" presetID="10" presetClass="entr" presetSubtype="0" fill="hold" grpId="0" nodeType="after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70"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3927C3BE-D32E-6DBE-AEA8-01B4204745FD}"/>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276957B6-07C5-8E08-B478-ADF3F60FA11B}"/>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D69B6F93-7383-BC0C-ACF5-FF0A7ED740D8}"/>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MODÈLE D’ARCHITECTURE CLIENT</a:t>
            </a:r>
            <a:endParaRPr lang="id-ID" sz="2400" b="1" dirty="0">
              <a:solidFill>
                <a:schemeClr val="accent2"/>
              </a:solidFill>
            </a:endParaRPr>
          </a:p>
        </p:txBody>
      </p:sp>
      <p:sp>
        <p:nvSpPr>
          <p:cNvPr id="51" name="TextBox 15">
            <a:extLst>
              <a:ext uri="{FF2B5EF4-FFF2-40B4-BE49-F238E27FC236}">
                <a16:creationId xmlns:a16="http://schemas.microsoft.com/office/drawing/2014/main" id="{970DC933-2399-8BAD-B984-265C21C594C0}"/>
              </a:ext>
            </a:extLst>
          </p:cNvPr>
          <p:cNvSpPr txBox="1"/>
          <p:nvPr/>
        </p:nvSpPr>
        <p:spPr>
          <a:xfrm>
            <a:off x="581444" y="1679878"/>
            <a:ext cx="8093601" cy="4001095"/>
          </a:xfrm>
          <a:prstGeom prst="rect">
            <a:avLst/>
          </a:prstGeom>
          <a:noFill/>
        </p:spPr>
        <p:txBody>
          <a:bodyPr wrap="square" rtlCol="0">
            <a:spAutoFit/>
          </a:bodyPr>
          <a:lstStyle/>
          <a:p>
            <a:r>
              <a:rPr lang="fr-FR" sz="1600" u="sng" dirty="0">
                <a:solidFill>
                  <a:schemeClr val="bg1"/>
                </a:solidFill>
              </a:rPr>
              <a:t>Communication avec les serveurs :</a:t>
            </a:r>
            <a:r>
              <a:rPr lang="fr-FR" sz="1600" dirty="0">
                <a:solidFill>
                  <a:schemeClr val="bg1"/>
                </a:solidFill>
              </a:rPr>
              <a:t> Les clients communiquent avec les serveurs pour accéder aux services et aux données nécessaires. </a:t>
            </a:r>
          </a:p>
          <a:p>
            <a:r>
              <a:rPr lang="fr-FR" sz="1600" dirty="0">
                <a:solidFill>
                  <a:schemeClr val="bg1"/>
                </a:solidFill>
              </a:rPr>
              <a:t>Cette communication peut se faire via des protocoles de réseau standard tels que HTTP, FTP, SMTP, etc. Les clients envoient des demandes aux serveurs et reçoivent les réponses correspondantes en retour.</a:t>
            </a:r>
          </a:p>
          <a:p>
            <a:endParaRPr lang="fr-FR" sz="1600" dirty="0">
              <a:solidFill>
                <a:schemeClr val="bg1"/>
              </a:solidFill>
            </a:endParaRPr>
          </a:p>
          <a:p>
            <a:r>
              <a:rPr lang="fr-FR" sz="1600" u="sng" dirty="0">
                <a:solidFill>
                  <a:schemeClr val="bg1"/>
                </a:solidFill>
              </a:rPr>
              <a:t>Exemples de modèles client-serveur : </a:t>
            </a:r>
          </a:p>
          <a:p>
            <a:br>
              <a:rPr lang="fr-FR" sz="1400" dirty="0">
                <a:solidFill>
                  <a:schemeClr val="bg1"/>
                </a:solidFill>
              </a:rPr>
            </a:br>
            <a:r>
              <a:rPr lang="fr-FR" sz="1600" dirty="0">
                <a:solidFill>
                  <a:schemeClr val="bg1"/>
                </a:solidFill>
              </a:rPr>
              <a:t>- les services Web, les clients (navigateurs Web) demandent des pages Web aux serveurs (serveurs Web) et reçoivent les réponses (page HTML) correspondantes. </a:t>
            </a:r>
          </a:p>
          <a:p>
            <a:endParaRPr lang="fr-FR" sz="1600" dirty="0">
              <a:solidFill>
                <a:schemeClr val="bg1"/>
              </a:solidFill>
            </a:endParaRPr>
          </a:p>
          <a:p>
            <a:r>
              <a:rPr lang="fr-FR" sz="1600" dirty="0">
                <a:solidFill>
                  <a:schemeClr val="bg1"/>
                </a:solidFill>
              </a:rPr>
              <a:t>- La messagerie électronique, les clients de messagerie envoient et récupèrent des e-mails à partir de serveurs de messagerie.</a:t>
            </a:r>
          </a:p>
          <a:p>
            <a:endParaRPr lang="fr-FR" sz="1600" dirty="0">
              <a:solidFill>
                <a:schemeClr val="bg1"/>
              </a:solidFill>
            </a:endParaRPr>
          </a:p>
          <a:p>
            <a:r>
              <a:rPr lang="fr-FR" sz="1600" dirty="0">
                <a:solidFill>
                  <a:schemeClr val="bg1"/>
                </a:solidFill>
              </a:rPr>
              <a:t>- Les applications mobiles interrogent des API pour collecter les données qui leurs serviront à la mise en page des contenus au travers d'une UI</a:t>
            </a:r>
          </a:p>
        </p:txBody>
      </p:sp>
      <p:sp>
        <p:nvSpPr>
          <p:cNvPr id="59" name="Rectangle 58">
            <a:extLst>
              <a:ext uri="{FF2B5EF4-FFF2-40B4-BE49-F238E27FC236}">
                <a16:creationId xmlns:a16="http://schemas.microsoft.com/office/drawing/2014/main" id="{2D737D5A-2468-950D-9C96-AA5B04C3D55A}"/>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5574FCC7-F366-0D0B-6438-D9CC06859E02}"/>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Architecture des SI</a:t>
            </a:r>
            <a:endParaRPr lang="en-US" u="sng" dirty="0">
              <a:solidFill>
                <a:schemeClr val="accent2"/>
              </a:solidFill>
              <a:latin typeface="+mj-lt"/>
            </a:endParaRPr>
          </a:p>
        </p:txBody>
      </p:sp>
      <p:sp>
        <p:nvSpPr>
          <p:cNvPr id="10" name="Oval 3">
            <a:extLst>
              <a:ext uri="{FF2B5EF4-FFF2-40B4-BE49-F238E27FC236}">
                <a16:creationId xmlns:a16="http://schemas.microsoft.com/office/drawing/2014/main" id="{8334BD4C-6A48-3198-B321-508F0412782F}"/>
              </a:ext>
            </a:extLst>
          </p:cNvPr>
          <p:cNvSpPr/>
          <p:nvPr/>
        </p:nvSpPr>
        <p:spPr>
          <a:xfrm>
            <a:off x="476997" y="1801934"/>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9" name="Rectangle 28">
            <a:extLst>
              <a:ext uri="{FF2B5EF4-FFF2-40B4-BE49-F238E27FC236}">
                <a16:creationId xmlns:a16="http://schemas.microsoft.com/office/drawing/2014/main" id="{6A77EF98-87DD-E250-59C2-F70B6D865036}"/>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01A09CEF-5B04-6AB9-A824-DD03350945AA}"/>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83E98147-485A-0205-FD2C-37EF421E1067}"/>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10</a:t>
            </a:fld>
            <a:endParaRPr lang="id-ID" sz="1050" dirty="0">
              <a:solidFill>
                <a:schemeClr val="bg1"/>
              </a:solidFill>
            </a:endParaRPr>
          </a:p>
        </p:txBody>
      </p:sp>
    </p:spTree>
    <p:extLst>
      <p:ext uri="{BB962C8B-B14F-4D97-AF65-F5344CB8AC3E}">
        <p14:creationId xmlns:p14="http://schemas.microsoft.com/office/powerpoint/2010/main" val="100112165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8BC4BC1B-6FB1-FFDB-283D-6E84BA6E0794}"/>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711FCF85-D9C5-7051-9425-93649625DB8D}"/>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397C82D1-5F51-908E-6B0A-E6E906C2AD84}"/>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MODÈLE D’ARCHITECTURE SERVEUR</a:t>
            </a:r>
            <a:endParaRPr lang="id-ID" sz="2400" b="1" dirty="0">
              <a:solidFill>
                <a:schemeClr val="accent2"/>
              </a:solidFill>
            </a:endParaRPr>
          </a:p>
        </p:txBody>
      </p:sp>
      <p:sp>
        <p:nvSpPr>
          <p:cNvPr id="51" name="TextBox 15">
            <a:extLst>
              <a:ext uri="{FF2B5EF4-FFF2-40B4-BE49-F238E27FC236}">
                <a16:creationId xmlns:a16="http://schemas.microsoft.com/office/drawing/2014/main" id="{3649BBF7-CFDC-44A0-F509-719C85CA6D69}"/>
              </a:ext>
            </a:extLst>
          </p:cNvPr>
          <p:cNvSpPr txBox="1"/>
          <p:nvPr/>
        </p:nvSpPr>
        <p:spPr>
          <a:xfrm>
            <a:off x="581444" y="1679878"/>
            <a:ext cx="8093601" cy="4278094"/>
          </a:xfrm>
          <a:prstGeom prst="rect">
            <a:avLst/>
          </a:prstGeom>
          <a:noFill/>
        </p:spPr>
        <p:txBody>
          <a:bodyPr wrap="square" rtlCol="0">
            <a:spAutoFit/>
          </a:bodyPr>
          <a:lstStyle/>
          <a:p>
            <a:r>
              <a:rPr lang="fr-FR" sz="1600" dirty="0">
                <a:solidFill>
                  <a:schemeClr val="bg1"/>
                </a:solidFill>
              </a:rPr>
              <a:t>Les serveurs sont des dispositifs informatiques qui fournissent des services, des données et des ressources aux « clients ».</a:t>
            </a:r>
          </a:p>
          <a:p>
            <a:endParaRPr lang="fr-FR" sz="1600" dirty="0">
              <a:solidFill>
                <a:schemeClr val="bg1"/>
              </a:solidFill>
            </a:endParaRPr>
          </a:p>
          <a:p>
            <a:r>
              <a:rPr lang="fr-FR" sz="1600" b="1" dirty="0">
                <a:solidFill>
                  <a:schemeClr val="accent4"/>
                </a:solidFill>
              </a:rPr>
              <a:t>Utiliser des services : </a:t>
            </a:r>
            <a:r>
              <a:rPr lang="fr-FR" sz="1600" dirty="0">
                <a:solidFill>
                  <a:schemeClr val="bg1"/>
                </a:solidFill>
              </a:rPr>
              <a:t>Ils répondent aux demandes des clients et sont configurés pour exécuter des logiciels spécialisés permettant de fournir des fonctionnalités spécifiques : telles que des serveurs Web, des serveurs de bases de données, des serveurs de fichiers, etc.</a:t>
            </a:r>
          </a:p>
          <a:p>
            <a:endParaRPr lang="fr-FR" sz="1600" dirty="0">
              <a:solidFill>
                <a:schemeClr val="bg1"/>
              </a:solidFill>
            </a:endParaRPr>
          </a:p>
          <a:p>
            <a:r>
              <a:rPr lang="fr-FR" sz="1600" b="1" dirty="0">
                <a:solidFill>
                  <a:schemeClr val="accent4"/>
                </a:solidFill>
              </a:rPr>
              <a:t>Stocker des données : </a:t>
            </a:r>
            <a:r>
              <a:rPr lang="fr-FR" sz="1600" dirty="0">
                <a:solidFill>
                  <a:schemeClr val="bg1"/>
                </a:solidFill>
              </a:rPr>
              <a:t>Les serveurs sont souvent équipés de dispositifs de stockage de données massifs, tels que des disques durs ou des baies de stockage, pour stocker les données nécessaires aux services qu'ils fournissent. </a:t>
            </a:r>
          </a:p>
          <a:p>
            <a:r>
              <a:rPr lang="fr-FR" sz="1600" dirty="0">
                <a:solidFill>
                  <a:schemeClr val="bg1"/>
                </a:solidFill>
              </a:rPr>
              <a:t>Les serveurs de bases de données, par exemple, stockent et gèrent l’intégralité des données utilisateurs, clientes, produits de l’entreprise.</a:t>
            </a:r>
          </a:p>
          <a:p>
            <a:endParaRPr lang="fr-FR" sz="1600" dirty="0">
              <a:solidFill>
                <a:schemeClr val="bg1"/>
              </a:solidFill>
            </a:endParaRPr>
          </a:p>
          <a:p>
            <a:r>
              <a:rPr lang="fr-FR" sz="1600" b="1" dirty="0">
                <a:solidFill>
                  <a:schemeClr val="accent4"/>
                </a:solidFill>
              </a:rPr>
              <a:t>Communiquer avec les clients : </a:t>
            </a:r>
            <a:r>
              <a:rPr lang="fr-FR" sz="1600" dirty="0">
                <a:solidFill>
                  <a:schemeClr val="bg1"/>
                </a:solidFill>
              </a:rPr>
              <a:t>Les serveurs communiquent avec les clients en répondant à leurs demandes de services et de données. Ils sont configurés pour écouter les demandes entrantes des clients, les traiter en conséquence et renvoyer les réponses appropriées. Cette communication peut se faire via différents protocoles réseau, tels que HTTP, FTP, SMTP etc.</a:t>
            </a:r>
          </a:p>
        </p:txBody>
      </p:sp>
      <p:sp>
        <p:nvSpPr>
          <p:cNvPr id="59" name="Rectangle 58">
            <a:extLst>
              <a:ext uri="{FF2B5EF4-FFF2-40B4-BE49-F238E27FC236}">
                <a16:creationId xmlns:a16="http://schemas.microsoft.com/office/drawing/2014/main" id="{B3A4D57B-9585-24EE-5A9E-46ADFA64A0A4}"/>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0792626D-AC72-C5F8-91D6-045C0DA25E80}"/>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Architecture des SI</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C37E2D46-7B63-9D67-A176-9A17BD951B7C}"/>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BC9248E5-8EAE-7791-01B4-E167EF952B5A}"/>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26B43C1D-B7A2-F6F3-4F7E-F03E6B8BA82D}"/>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11</a:t>
            </a:fld>
            <a:endParaRPr lang="id-ID" sz="1050" dirty="0">
              <a:solidFill>
                <a:schemeClr val="bg1"/>
              </a:solidFill>
            </a:endParaRPr>
          </a:p>
        </p:txBody>
      </p:sp>
      <p:sp>
        <p:nvSpPr>
          <p:cNvPr id="3" name="Oval 3">
            <a:extLst>
              <a:ext uri="{FF2B5EF4-FFF2-40B4-BE49-F238E27FC236}">
                <a16:creationId xmlns:a16="http://schemas.microsoft.com/office/drawing/2014/main" id="{89F48A54-1EDC-F95B-B4DA-BE13D26E7CB8}"/>
              </a:ext>
            </a:extLst>
          </p:cNvPr>
          <p:cNvSpPr/>
          <p:nvPr/>
        </p:nvSpPr>
        <p:spPr>
          <a:xfrm>
            <a:off x="486800" y="2530487"/>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 name="Oval 3">
            <a:extLst>
              <a:ext uri="{FF2B5EF4-FFF2-40B4-BE49-F238E27FC236}">
                <a16:creationId xmlns:a16="http://schemas.microsoft.com/office/drawing/2014/main" id="{C67C1DD6-C4EA-69F4-CF33-EC7742EF7BAE}"/>
              </a:ext>
            </a:extLst>
          </p:cNvPr>
          <p:cNvSpPr/>
          <p:nvPr/>
        </p:nvSpPr>
        <p:spPr>
          <a:xfrm>
            <a:off x="504580" y="3519332"/>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 name="Oval 3">
            <a:extLst>
              <a:ext uri="{FF2B5EF4-FFF2-40B4-BE49-F238E27FC236}">
                <a16:creationId xmlns:a16="http://schemas.microsoft.com/office/drawing/2014/main" id="{01321769-8AF9-2EA6-D08A-2AFFB536F044}"/>
              </a:ext>
            </a:extLst>
          </p:cNvPr>
          <p:cNvSpPr/>
          <p:nvPr/>
        </p:nvSpPr>
        <p:spPr>
          <a:xfrm>
            <a:off x="527148" y="4983672"/>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Tree>
    <p:extLst>
      <p:ext uri="{BB962C8B-B14F-4D97-AF65-F5344CB8AC3E}">
        <p14:creationId xmlns:p14="http://schemas.microsoft.com/office/powerpoint/2010/main" val="32208928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3" grpId="0" animBg="1"/>
      <p:bldP spid="4" grpId="0" animBg="1"/>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ectangle 52"/>
          <p:cNvSpPr/>
          <p:nvPr/>
        </p:nvSpPr>
        <p:spPr>
          <a:xfrm>
            <a:off x="0" y="2260600"/>
            <a:ext cx="9144000" cy="2540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2" name="TextBox 51"/>
          <p:cNvSpPr txBox="1"/>
          <p:nvPr/>
        </p:nvSpPr>
        <p:spPr>
          <a:xfrm>
            <a:off x="1769836" y="2653437"/>
            <a:ext cx="5604419" cy="1754326"/>
          </a:xfrm>
          <a:prstGeom prst="rect">
            <a:avLst/>
          </a:prstGeom>
          <a:noFill/>
        </p:spPr>
        <p:txBody>
          <a:bodyPr wrap="none" rtlCol="0">
            <a:spAutoFit/>
          </a:bodyPr>
          <a:lstStyle/>
          <a:p>
            <a:pPr algn="ctr"/>
            <a:r>
              <a:rPr lang="fr-FR" sz="3600" dirty="0">
                <a:solidFill>
                  <a:schemeClr val="bg1">
                    <a:lumMod val="50000"/>
                  </a:schemeClr>
                </a:solidFill>
                <a:latin typeface="+mj-lt"/>
              </a:rPr>
              <a:t>A votre avis quel est </a:t>
            </a:r>
          </a:p>
          <a:p>
            <a:pPr algn="ctr"/>
            <a:r>
              <a:rPr lang="fr-FR" sz="3600" dirty="0">
                <a:solidFill>
                  <a:schemeClr val="bg1">
                    <a:lumMod val="50000"/>
                  </a:schemeClr>
                </a:solidFill>
                <a:latin typeface="+mj-lt"/>
              </a:rPr>
              <a:t>le modèle le plus important ?</a:t>
            </a:r>
          </a:p>
          <a:p>
            <a:pPr algn="ctr"/>
            <a:r>
              <a:rPr lang="en-US" sz="3600" dirty="0">
                <a:solidFill>
                  <a:schemeClr val="bg1">
                    <a:lumMod val="50000"/>
                  </a:schemeClr>
                </a:solidFill>
                <a:latin typeface="+mj-lt"/>
              </a:rPr>
              <a:t>Client </a:t>
            </a:r>
            <a:r>
              <a:rPr lang="en-US" sz="3600" dirty="0" err="1">
                <a:solidFill>
                  <a:schemeClr val="bg1">
                    <a:lumMod val="50000"/>
                  </a:schemeClr>
                </a:solidFill>
                <a:latin typeface="+mj-lt"/>
              </a:rPr>
              <a:t>ou</a:t>
            </a:r>
            <a:r>
              <a:rPr lang="en-US" sz="3600" dirty="0">
                <a:solidFill>
                  <a:schemeClr val="bg1">
                    <a:lumMod val="50000"/>
                  </a:schemeClr>
                </a:solidFill>
                <a:latin typeface="+mj-lt"/>
              </a:rPr>
              <a:t> </a:t>
            </a:r>
            <a:r>
              <a:rPr lang="en-US" sz="3600" dirty="0" err="1">
                <a:solidFill>
                  <a:schemeClr val="bg1">
                    <a:lumMod val="50000"/>
                  </a:schemeClr>
                </a:solidFill>
                <a:latin typeface="+mj-lt"/>
              </a:rPr>
              <a:t>Serveur</a:t>
            </a:r>
            <a:r>
              <a:rPr lang="en-US" sz="3600" dirty="0">
                <a:solidFill>
                  <a:schemeClr val="bg1">
                    <a:lumMod val="50000"/>
                  </a:schemeClr>
                </a:solidFill>
                <a:latin typeface="+mj-lt"/>
              </a:rPr>
              <a:t> ???</a:t>
            </a:r>
          </a:p>
        </p:txBody>
      </p:sp>
      <p:sp>
        <p:nvSpPr>
          <p:cNvPr id="2" name="Oval 5">
            <a:extLst>
              <a:ext uri="{FF2B5EF4-FFF2-40B4-BE49-F238E27FC236}">
                <a16:creationId xmlns:a16="http://schemas.microsoft.com/office/drawing/2014/main" id="{4263F9D1-8442-5197-CB7D-300B998B0FD9}"/>
              </a:ext>
            </a:extLst>
          </p:cNvPr>
          <p:cNvSpPr>
            <a:spLocks noChangeArrowheads="1"/>
          </p:cNvSpPr>
          <p:nvPr/>
        </p:nvSpPr>
        <p:spPr bwMode="auto">
          <a:xfrm>
            <a:off x="4001275" y="755812"/>
            <a:ext cx="1141450" cy="1141450"/>
          </a:xfrm>
          <a:prstGeom prst="ellipse">
            <a:avLst/>
          </a:pr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dirty="0"/>
          </a:p>
        </p:txBody>
      </p:sp>
      <p:sp>
        <p:nvSpPr>
          <p:cNvPr id="3" name="TextBox 39">
            <a:extLst>
              <a:ext uri="{FF2B5EF4-FFF2-40B4-BE49-F238E27FC236}">
                <a16:creationId xmlns:a16="http://schemas.microsoft.com/office/drawing/2014/main" id="{5B64DB4B-B4F3-0252-5C8F-B82F2FC8F341}"/>
              </a:ext>
            </a:extLst>
          </p:cNvPr>
          <p:cNvSpPr txBox="1"/>
          <p:nvPr/>
        </p:nvSpPr>
        <p:spPr>
          <a:xfrm>
            <a:off x="4362647" y="696933"/>
            <a:ext cx="418704" cy="1200329"/>
          </a:xfrm>
          <a:prstGeom prst="rect">
            <a:avLst/>
          </a:prstGeom>
          <a:noFill/>
        </p:spPr>
        <p:txBody>
          <a:bodyPr wrap="square" rtlCol="0">
            <a:spAutoFit/>
          </a:bodyPr>
          <a:lstStyle/>
          <a:p>
            <a:pPr algn="ctr"/>
            <a:r>
              <a:rPr lang="fr-FR" sz="7200" b="1" dirty="0">
                <a:solidFill>
                  <a:schemeClr val="bg1"/>
                </a:solidFill>
                <a:latin typeface="Clarendon" pitchFamily="2" charset="0"/>
              </a:rPr>
              <a:t>?</a:t>
            </a:r>
            <a:endParaRPr lang="id-ID" sz="7200" b="1" dirty="0">
              <a:solidFill>
                <a:schemeClr val="bg1"/>
              </a:solidFill>
              <a:latin typeface="Clarendon" pitchFamily="2" charset="0"/>
            </a:endParaRPr>
          </a:p>
        </p:txBody>
      </p:sp>
      <p:grpSp>
        <p:nvGrpSpPr>
          <p:cNvPr id="4" name="Group 9">
            <a:extLst>
              <a:ext uri="{FF2B5EF4-FFF2-40B4-BE49-F238E27FC236}">
                <a16:creationId xmlns:a16="http://schemas.microsoft.com/office/drawing/2014/main" id="{5B002BEB-C3BA-9FD3-969C-A65C16EF2E76}"/>
              </a:ext>
            </a:extLst>
          </p:cNvPr>
          <p:cNvGrpSpPr/>
          <p:nvPr/>
        </p:nvGrpSpPr>
        <p:grpSpPr>
          <a:xfrm>
            <a:off x="260564" y="6409324"/>
            <a:ext cx="168062" cy="221156"/>
            <a:chOff x="4328868" y="5502988"/>
            <a:chExt cx="500307" cy="493774"/>
          </a:xfrm>
        </p:grpSpPr>
        <p:sp>
          <p:nvSpPr>
            <p:cNvPr id="5" name="Freeform 10">
              <a:hlinkClick r:id="" action="ppaction://hlinkshowjump?jump=previousslide"/>
              <a:extLst>
                <a:ext uri="{FF2B5EF4-FFF2-40B4-BE49-F238E27FC236}">
                  <a16:creationId xmlns:a16="http://schemas.microsoft.com/office/drawing/2014/main" id="{D5998F0A-76CA-4313-3563-B24CB5EB1704}"/>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6" name="Freeform 11">
              <a:hlinkClick r:id="" action="ppaction://hlinkshowjump?jump=previousslide"/>
              <a:extLst>
                <a:ext uri="{FF2B5EF4-FFF2-40B4-BE49-F238E27FC236}">
                  <a16:creationId xmlns:a16="http://schemas.microsoft.com/office/drawing/2014/main" id="{D3BA28A0-4027-32DA-EE2A-73330D1126BD}"/>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7" name="Group 12">
            <a:extLst>
              <a:ext uri="{FF2B5EF4-FFF2-40B4-BE49-F238E27FC236}">
                <a16:creationId xmlns:a16="http://schemas.microsoft.com/office/drawing/2014/main" id="{576A523F-560E-2CE1-D5C3-B69DD223C652}"/>
              </a:ext>
            </a:extLst>
          </p:cNvPr>
          <p:cNvGrpSpPr/>
          <p:nvPr/>
        </p:nvGrpSpPr>
        <p:grpSpPr>
          <a:xfrm flipH="1">
            <a:off x="700282" y="6409324"/>
            <a:ext cx="168062" cy="221156"/>
            <a:chOff x="4328868" y="5502988"/>
            <a:chExt cx="500307" cy="493774"/>
          </a:xfrm>
        </p:grpSpPr>
        <p:sp>
          <p:nvSpPr>
            <p:cNvPr id="8" name="Freeform 13">
              <a:hlinkClick r:id="" action="ppaction://hlinkshowjump?jump=nextslide"/>
              <a:extLst>
                <a:ext uri="{FF2B5EF4-FFF2-40B4-BE49-F238E27FC236}">
                  <a16:creationId xmlns:a16="http://schemas.microsoft.com/office/drawing/2014/main" id="{5E017BB7-8686-7C05-AF09-A93E5F704BED}"/>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9" name="Freeform 14">
              <a:hlinkClick r:id="" action="ppaction://hlinkshowjump?jump=nextslide"/>
              <a:extLst>
                <a:ext uri="{FF2B5EF4-FFF2-40B4-BE49-F238E27FC236}">
                  <a16:creationId xmlns:a16="http://schemas.microsoft.com/office/drawing/2014/main" id="{AB9381C2-C9E8-987C-2721-32EAE7248816}"/>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0" name="Straight Connector 15">
            <a:extLst>
              <a:ext uri="{FF2B5EF4-FFF2-40B4-BE49-F238E27FC236}">
                <a16:creationId xmlns:a16="http://schemas.microsoft.com/office/drawing/2014/main" id="{CCFDC1B7-3AE3-CF17-4443-F33A20400223}"/>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637693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52"/>
                                        </p:tgtEl>
                                        <p:attrNameLst>
                                          <p:attrName>style.visibility</p:attrName>
                                        </p:attrNameLst>
                                      </p:cBhvr>
                                      <p:to>
                                        <p:strVal val="visible"/>
                                      </p:to>
                                    </p:set>
                                    <p:animEffect transition="in" filter="fade">
                                      <p:cBhvr>
                                        <p:cTn id="7" dur="500"/>
                                        <p:tgtEl>
                                          <p:spTgt spid="52"/>
                                        </p:tgtEl>
                                      </p:cBhvr>
                                    </p:animEffect>
                                    <p:anim calcmode="lin" valueType="num">
                                      <p:cBhvr>
                                        <p:cTn id="8" dur="500" fill="hold"/>
                                        <p:tgtEl>
                                          <p:spTgt spid="52"/>
                                        </p:tgtEl>
                                        <p:attrNameLst>
                                          <p:attrName>ppt_x</p:attrName>
                                        </p:attrNameLst>
                                      </p:cBhvr>
                                      <p:tavLst>
                                        <p:tav tm="0">
                                          <p:val>
                                            <p:strVal val="#ppt_x"/>
                                          </p:val>
                                        </p:tav>
                                        <p:tav tm="100000">
                                          <p:val>
                                            <p:strVal val="#ppt_x"/>
                                          </p:val>
                                        </p:tav>
                                      </p:tavLst>
                                    </p:anim>
                                    <p:anim calcmode="lin" valueType="num">
                                      <p:cBhvr>
                                        <p:cTn id="9" dur="500" fill="hold"/>
                                        <p:tgtEl>
                                          <p:spTgt spid="52"/>
                                        </p:tgtEl>
                                        <p:attrNameLst>
                                          <p:attrName>ppt_y</p:attrName>
                                        </p:attrNameLst>
                                      </p:cBhvr>
                                      <p:tavLst>
                                        <p:tav tm="0">
                                          <p:val>
                                            <p:strVal val="#ppt_y-.1"/>
                                          </p:val>
                                        </p:tav>
                                        <p:tav tm="100000">
                                          <p:val>
                                            <p:strVal val="#ppt_y"/>
                                          </p:val>
                                        </p:tav>
                                      </p:tavLst>
                                    </p:anim>
                                  </p:childTnLst>
                                </p:cTn>
                              </p:par>
                            </p:childTnLst>
                          </p:cTn>
                        </p:par>
                        <p:par>
                          <p:cTn id="10" fill="hold">
                            <p:stCondLst>
                              <p:cond delay="500"/>
                            </p:stCondLst>
                            <p:childTnLst>
                              <p:par>
                                <p:cTn id="11" presetID="10" presetClass="entr" presetSubtype="0" fill="hold" grpId="0" nodeType="after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fade">
                                      <p:cBhvr>
                                        <p:cTn id="13" dur="500"/>
                                        <p:tgtEl>
                                          <p:spTgt spid="2"/>
                                        </p:tgtEl>
                                      </p:cBhvr>
                                    </p:animEffect>
                                  </p:childTnLst>
                                </p:cTn>
                              </p:par>
                            </p:childTnLst>
                          </p:cTn>
                        </p:par>
                        <p:par>
                          <p:cTn id="14" fill="hold">
                            <p:stCondLst>
                              <p:cond delay="1000"/>
                            </p:stCondLst>
                            <p:childTnLst>
                              <p:par>
                                <p:cTn id="15" presetID="47" presetClass="entr" presetSubtype="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1000"/>
                                        <p:tgtEl>
                                          <p:spTgt spid="3"/>
                                        </p:tgtEl>
                                      </p:cBhvr>
                                    </p:animEffect>
                                    <p:anim calcmode="lin" valueType="num">
                                      <p:cBhvr>
                                        <p:cTn id="18" dur="1000" fill="hold"/>
                                        <p:tgtEl>
                                          <p:spTgt spid="3"/>
                                        </p:tgtEl>
                                        <p:attrNameLst>
                                          <p:attrName>ppt_x</p:attrName>
                                        </p:attrNameLst>
                                      </p:cBhvr>
                                      <p:tavLst>
                                        <p:tav tm="0">
                                          <p:val>
                                            <p:strVal val="#ppt_x"/>
                                          </p:val>
                                        </p:tav>
                                        <p:tav tm="100000">
                                          <p:val>
                                            <p:strVal val="#ppt_x"/>
                                          </p:val>
                                        </p:tav>
                                      </p:tavLst>
                                    </p:anim>
                                    <p:anim calcmode="lin" valueType="num">
                                      <p:cBhvr>
                                        <p:cTn id="1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2" grpId="0" animBg="1"/>
      <p:bldP spid="3"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E6D511F6-3696-B52D-D7EE-3C2BC58BA63A}"/>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189CD09B-08CF-CBB9-D4FD-024EDC662A55}"/>
              </a:ext>
            </a:extLst>
          </p:cNvPr>
          <p:cNvCxnSpPr/>
          <p:nvPr/>
        </p:nvCxnSpPr>
        <p:spPr>
          <a:xfrm>
            <a:off x="4572009" y="4291407"/>
            <a:ext cx="0" cy="2566593"/>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2" name="TextBox 39">
            <a:extLst>
              <a:ext uri="{FF2B5EF4-FFF2-40B4-BE49-F238E27FC236}">
                <a16:creationId xmlns:a16="http://schemas.microsoft.com/office/drawing/2014/main" id="{8796A424-8ABA-C876-AE9E-C3BA8F8153F7}"/>
              </a:ext>
            </a:extLst>
          </p:cNvPr>
          <p:cNvSpPr txBox="1"/>
          <p:nvPr/>
        </p:nvSpPr>
        <p:spPr>
          <a:xfrm>
            <a:off x="2226127" y="2228671"/>
            <a:ext cx="4691798" cy="646331"/>
          </a:xfrm>
          <a:prstGeom prst="rect">
            <a:avLst/>
          </a:prstGeom>
          <a:noFill/>
        </p:spPr>
        <p:txBody>
          <a:bodyPr wrap="none" rtlCol="0">
            <a:spAutoFit/>
          </a:bodyPr>
          <a:lstStyle/>
          <a:p>
            <a:pPr algn="ctr"/>
            <a:r>
              <a:rPr lang="fr-FR" sz="3600" b="1" dirty="0">
                <a:solidFill>
                  <a:schemeClr val="bg1"/>
                </a:solidFill>
              </a:rPr>
              <a:t>3. APPLICATIONS DES SI</a:t>
            </a:r>
            <a:endParaRPr lang="id-ID" sz="3600" b="1" dirty="0">
              <a:solidFill>
                <a:schemeClr val="bg1"/>
              </a:solidFill>
            </a:endParaRPr>
          </a:p>
        </p:txBody>
      </p:sp>
      <p:sp>
        <p:nvSpPr>
          <p:cNvPr id="3" name="Rectangle 2">
            <a:extLst>
              <a:ext uri="{FF2B5EF4-FFF2-40B4-BE49-F238E27FC236}">
                <a16:creationId xmlns:a16="http://schemas.microsoft.com/office/drawing/2014/main" id="{14CFEBBB-20F1-D961-3D03-190BFCBD9E0A}"/>
              </a:ext>
            </a:extLst>
          </p:cNvPr>
          <p:cNvSpPr/>
          <p:nvPr/>
        </p:nvSpPr>
        <p:spPr>
          <a:xfrm>
            <a:off x="1595533" y="3429000"/>
            <a:ext cx="5952933" cy="323165"/>
          </a:xfrm>
          <a:prstGeom prst="rect">
            <a:avLst/>
          </a:prstGeom>
          <a:noFill/>
        </p:spPr>
        <p:txBody>
          <a:bodyPr wrap="square">
            <a:spAutoFit/>
          </a:bodyPr>
          <a:lstStyle/>
          <a:p>
            <a:pPr algn="ctr"/>
            <a:r>
              <a:rPr lang="fr-FR" sz="1500" dirty="0">
                <a:solidFill>
                  <a:schemeClr val="bg1">
                    <a:lumMod val="95000"/>
                  </a:schemeClr>
                </a:solidFill>
                <a:latin typeface="Source Sans Pro Light" panose="020B0403030403020204" pitchFamily="34" charset="0"/>
              </a:rPr>
              <a:t>Base de données / API / Sites web, CRM, ERP, PIM…</a:t>
            </a:r>
            <a:endParaRPr lang="id-ID" sz="1500"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1DEF3181-C0D1-FC47-0B6B-8EA37F0AC4AC}"/>
              </a:ext>
            </a:extLst>
          </p:cNvPr>
          <p:cNvCxnSpPr/>
          <p:nvPr/>
        </p:nvCxnSpPr>
        <p:spPr>
          <a:xfrm>
            <a:off x="4292868" y="3917538"/>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9">
            <a:extLst>
              <a:ext uri="{FF2B5EF4-FFF2-40B4-BE49-F238E27FC236}">
                <a16:creationId xmlns:a16="http://schemas.microsoft.com/office/drawing/2014/main" id="{EEA52B78-B6DC-F45C-D9AB-FDB1861FA4D2}"/>
              </a:ext>
            </a:extLst>
          </p:cNvPr>
          <p:cNvGrpSpPr/>
          <p:nvPr/>
        </p:nvGrpSpPr>
        <p:grpSpPr>
          <a:xfrm>
            <a:off x="260564" y="6409324"/>
            <a:ext cx="168062" cy="221156"/>
            <a:chOff x="4328868" y="5502988"/>
            <a:chExt cx="500307" cy="493774"/>
          </a:xfrm>
        </p:grpSpPr>
        <p:sp>
          <p:nvSpPr>
            <p:cNvPr id="6" name="Freeform 10">
              <a:hlinkClick r:id="" action="ppaction://hlinkshowjump?jump=previousslide"/>
              <a:extLst>
                <a:ext uri="{FF2B5EF4-FFF2-40B4-BE49-F238E27FC236}">
                  <a16:creationId xmlns:a16="http://schemas.microsoft.com/office/drawing/2014/main" id="{F6425417-4624-89D6-EDAC-D286630C29E3}"/>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7" name="Freeform 11">
              <a:hlinkClick r:id="" action="ppaction://hlinkshowjump?jump=previousslide"/>
              <a:extLst>
                <a:ext uri="{FF2B5EF4-FFF2-40B4-BE49-F238E27FC236}">
                  <a16:creationId xmlns:a16="http://schemas.microsoft.com/office/drawing/2014/main" id="{894B607C-EE95-E23C-3D93-314C6AA83727}"/>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8" name="Group 12">
            <a:extLst>
              <a:ext uri="{FF2B5EF4-FFF2-40B4-BE49-F238E27FC236}">
                <a16:creationId xmlns:a16="http://schemas.microsoft.com/office/drawing/2014/main" id="{C3C86720-31F1-57AE-B8D7-B14DCF5BDB34}"/>
              </a:ext>
            </a:extLst>
          </p:cNvPr>
          <p:cNvGrpSpPr/>
          <p:nvPr/>
        </p:nvGrpSpPr>
        <p:grpSpPr>
          <a:xfrm flipH="1">
            <a:off x="700282" y="6409324"/>
            <a:ext cx="168062" cy="221156"/>
            <a:chOff x="4328868" y="5502988"/>
            <a:chExt cx="500307" cy="493774"/>
          </a:xfrm>
        </p:grpSpPr>
        <p:sp>
          <p:nvSpPr>
            <p:cNvPr id="9" name="Freeform 13">
              <a:hlinkClick r:id="" action="ppaction://hlinkshowjump?jump=nextslide"/>
              <a:extLst>
                <a:ext uri="{FF2B5EF4-FFF2-40B4-BE49-F238E27FC236}">
                  <a16:creationId xmlns:a16="http://schemas.microsoft.com/office/drawing/2014/main" id="{3418B846-CF41-641C-A56C-7B939D76AADE}"/>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0" name="Freeform 14">
              <a:hlinkClick r:id="" action="ppaction://hlinkshowjump?jump=nextslide"/>
              <a:extLst>
                <a:ext uri="{FF2B5EF4-FFF2-40B4-BE49-F238E27FC236}">
                  <a16:creationId xmlns:a16="http://schemas.microsoft.com/office/drawing/2014/main" id="{BDABD7E7-A073-428E-AC4E-E732A5464400}"/>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1" name="Straight Connector 15">
            <a:extLst>
              <a:ext uri="{FF2B5EF4-FFF2-40B4-BE49-F238E27FC236}">
                <a16:creationId xmlns:a16="http://schemas.microsoft.com/office/drawing/2014/main" id="{B67C4BD9-C2AF-DE5F-7B19-C843240DC4C8}"/>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43701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47"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4624BF1A-B61D-4664-990E-5B71A0F617BE}"/>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D3591CAD-024E-6DBE-6B2F-C6A01C157C7E}"/>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A75D6E5A-7B00-BB08-748A-3523D0C7237A}"/>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BASE DE DONNÉES</a:t>
            </a:r>
            <a:endParaRPr lang="id-ID" sz="2400" b="1" dirty="0">
              <a:solidFill>
                <a:schemeClr val="accent2"/>
              </a:solidFill>
            </a:endParaRPr>
          </a:p>
        </p:txBody>
      </p:sp>
      <p:sp>
        <p:nvSpPr>
          <p:cNvPr id="51" name="TextBox 15">
            <a:extLst>
              <a:ext uri="{FF2B5EF4-FFF2-40B4-BE49-F238E27FC236}">
                <a16:creationId xmlns:a16="http://schemas.microsoft.com/office/drawing/2014/main" id="{BF3E1169-ECA2-125D-444D-B8780BF8C247}"/>
              </a:ext>
            </a:extLst>
          </p:cNvPr>
          <p:cNvSpPr txBox="1"/>
          <p:nvPr/>
        </p:nvSpPr>
        <p:spPr>
          <a:xfrm>
            <a:off x="581444" y="1679878"/>
            <a:ext cx="8093601" cy="3293209"/>
          </a:xfrm>
          <a:prstGeom prst="rect">
            <a:avLst/>
          </a:prstGeom>
          <a:noFill/>
        </p:spPr>
        <p:txBody>
          <a:bodyPr wrap="square" rtlCol="0">
            <a:spAutoFit/>
          </a:bodyPr>
          <a:lstStyle/>
          <a:p>
            <a:r>
              <a:rPr lang="fr-FR" sz="1600" dirty="0">
                <a:solidFill>
                  <a:schemeClr val="bg1"/>
                </a:solidFill>
              </a:rPr>
              <a:t>Une grande boîte de rangement numérique où vous pouvez stocker toutes sortes d'informations de manière organisée pour une utilisation ultérieure.</a:t>
            </a:r>
          </a:p>
          <a:p>
            <a:endParaRPr lang="fr-FR" sz="1600" dirty="0">
              <a:solidFill>
                <a:schemeClr val="bg1"/>
              </a:solidFill>
            </a:endParaRPr>
          </a:p>
          <a:p>
            <a:r>
              <a:rPr lang="fr-FR" sz="1600" b="1" dirty="0">
                <a:solidFill>
                  <a:schemeClr val="accent4"/>
                </a:solidFill>
              </a:rPr>
              <a:t>Organisation structurée : </a:t>
            </a:r>
          </a:p>
          <a:p>
            <a:r>
              <a:rPr lang="fr-FR" sz="1600" dirty="0">
                <a:solidFill>
                  <a:schemeClr val="bg1"/>
                </a:solidFill>
              </a:rPr>
              <a:t>- différentes bases de données, organisées en tables, organisées en champs</a:t>
            </a:r>
          </a:p>
          <a:p>
            <a:br>
              <a:rPr lang="fr-FR" sz="1600" dirty="0">
                <a:solidFill>
                  <a:schemeClr val="bg1"/>
                </a:solidFill>
              </a:rPr>
            </a:br>
            <a:r>
              <a:rPr lang="fr-FR" sz="1600" b="1" dirty="0">
                <a:solidFill>
                  <a:schemeClr val="accent4"/>
                </a:solidFill>
              </a:rPr>
              <a:t>Interconnectées : </a:t>
            </a:r>
          </a:p>
          <a:p>
            <a:r>
              <a:rPr lang="fr-FR" sz="1600" dirty="0">
                <a:solidFill>
                  <a:schemeClr val="bg1"/>
                </a:solidFill>
              </a:rPr>
              <a:t>Ces bases de données sont interconnectées avec une « notion de clé étrangère »</a:t>
            </a:r>
          </a:p>
          <a:p>
            <a:br>
              <a:rPr lang="fr-FR" sz="1600" dirty="0">
                <a:solidFill>
                  <a:schemeClr val="bg1"/>
                </a:solidFill>
              </a:rPr>
            </a:br>
            <a:r>
              <a:rPr lang="fr-FR" sz="1600" b="1" dirty="0">
                <a:solidFill>
                  <a:schemeClr val="accent4"/>
                </a:solidFill>
              </a:rPr>
              <a:t>Cliente et serveurs :</a:t>
            </a:r>
          </a:p>
          <a:p>
            <a:r>
              <a:rPr lang="fr-FR" sz="1600" dirty="0">
                <a:solidFill>
                  <a:schemeClr val="bg1"/>
                </a:solidFill>
              </a:rPr>
              <a:t>Ces bases de données sont souvent utilisées coté serveur (les données d’un site web) mais elles peuvent également être utilisée coté client (des informations de cache ou une base de donnée locale)</a:t>
            </a:r>
          </a:p>
        </p:txBody>
      </p:sp>
      <p:sp>
        <p:nvSpPr>
          <p:cNvPr id="59" name="Rectangle 58">
            <a:extLst>
              <a:ext uri="{FF2B5EF4-FFF2-40B4-BE49-F238E27FC236}">
                <a16:creationId xmlns:a16="http://schemas.microsoft.com/office/drawing/2014/main" id="{0663D704-AEFF-6BA5-B322-D66C6D143DB9}"/>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7012D7E0-39C4-D891-0CF9-B66CB0AC1BA4}"/>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3. Application des SI</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CEE99889-ADBB-68B2-4D12-E3C8DD08B7C4}"/>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2F04B485-0673-92C3-4452-6967ECBA5F0F}"/>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190DF1A8-A7CD-6019-CC96-D4AAD8EE7749}"/>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14</a:t>
            </a:fld>
            <a:endParaRPr lang="id-ID" sz="1050" dirty="0">
              <a:solidFill>
                <a:schemeClr val="bg1"/>
              </a:solidFill>
            </a:endParaRPr>
          </a:p>
        </p:txBody>
      </p:sp>
      <p:sp>
        <p:nvSpPr>
          <p:cNvPr id="4" name="Oval 3">
            <a:extLst>
              <a:ext uri="{FF2B5EF4-FFF2-40B4-BE49-F238E27FC236}">
                <a16:creationId xmlns:a16="http://schemas.microsoft.com/office/drawing/2014/main" id="{90EFB3FB-E8FB-A540-C1BE-411812381E72}"/>
              </a:ext>
            </a:extLst>
          </p:cNvPr>
          <p:cNvSpPr/>
          <p:nvPr/>
        </p:nvSpPr>
        <p:spPr>
          <a:xfrm>
            <a:off x="496602" y="2540130"/>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 name="Oval 3">
            <a:extLst>
              <a:ext uri="{FF2B5EF4-FFF2-40B4-BE49-F238E27FC236}">
                <a16:creationId xmlns:a16="http://schemas.microsoft.com/office/drawing/2014/main" id="{A4552C0B-0AB0-DC50-E78C-FEED2D14F996}"/>
              </a:ext>
            </a:extLst>
          </p:cNvPr>
          <p:cNvSpPr/>
          <p:nvPr/>
        </p:nvSpPr>
        <p:spPr>
          <a:xfrm>
            <a:off x="496602" y="3284873"/>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 name="Oval 3">
            <a:extLst>
              <a:ext uri="{FF2B5EF4-FFF2-40B4-BE49-F238E27FC236}">
                <a16:creationId xmlns:a16="http://schemas.microsoft.com/office/drawing/2014/main" id="{47901A67-9744-D454-7D67-38B9084192D6}"/>
              </a:ext>
            </a:extLst>
          </p:cNvPr>
          <p:cNvSpPr/>
          <p:nvPr/>
        </p:nvSpPr>
        <p:spPr>
          <a:xfrm>
            <a:off x="496602" y="3996162"/>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Tree>
    <p:extLst>
      <p:ext uri="{BB962C8B-B14F-4D97-AF65-F5344CB8AC3E}">
        <p14:creationId xmlns:p14="http://schemas.microsoft.com/office/powerpoint/2010/main" val="249636439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4"/>
                                        </p:tgtEl>
                                        <p:attrNameLst>
                                          <p:attrName>style.visibility</p:attrName>
                                        </p:attrNameLst>
                                      </p:cBhvr>
                                      <p:to>
                                        <p:strVal val="visible"/>
                                      </p:to>
                                    </p:set>
                                    <p:anim calcmode="lin" valueType="num">
                                      <p:cBhvr>
                                        <p:cTn id="17" dur="500" fill="hold"/>
                                        <p:tgtEl>
                                          <p:spTgt spid="4"/>
                                        </p:tgtEl>
                                        <p:attrNameLst>
                                          <p:attrName>ppt_w</p:attrName>
                                        </p:attrNameLst>
                                      </p:cBhvr>
                                      <p:tavLst>
                                        <p:tav tm="0">
                                          <p:val>
                                            <p:fltVal val="0"/>
                                          </p:val>
                                        </p:tav>
                                        <p:tav tm="100000">
                                          <p:val>
                                            <p:strVal val="#ppt_w"/>
                                          </p:val>
                                        </p:tav>
                                      </p:tavLst>
                                    </p:anim>
                                    <p:anim calcmode="lin" valueType="num">
                                      <p:cBhvr>
                                        <p:cTn id="18" dur="500" fill="hold"/>
                                        <p:tgtEl>
                                          <p:spTgt spid="4"/>
                                        </p:tgtEl>
                                        <p:attrNameLst>
                                          <p:attrName>ppt_h</p:attrName>
                                        </p:attrNameLst>
                                      </p:cBhvr>
                                      <p:tavLst>
                                        <p:tav tm="0">
                                          <p:val>
                                            <p:fltVal val="0"/>
                                          </p:val>
                                        </p:tav>
                                        <p:tav tm="100000">
                                          <p:val>
                                            <p:strVal val="#ppt_h"/>
                                          </p:val>
                                        </p:tav>
                                      </p:tavLst>
                                    </p:anim>
                                    <p:animEffect transition="in" filter="fade">
                                      <p:cBhvr>
                                        <p:cTn id="19" dur="500"/>
                                        <p:tgtEl>
                                          <p:spTgt spid="4"/>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3"/>
                                        </p:tgtEl>
                                        <p:attrNameLst>
                                          <p:attrName>style.visibility</p:attrName>
                                        </p:attrNameLst>
                                      </p:cBhvr>
                                      <p:to>
                                        <p:strVal val="visible"/>
                                      </p:to>
                                    </p:set>
                                    <p:anim calcmode="lin" valueType="num">
                                      <p:cBhvr>
                                        <p:cTn id="23" dur="500" fill="hold"/>
                                        <p:tgtEl>
                                          <p:spTgt spid="3"/>
                                        </p:tgtEl>
                                        <p:attrNameLst>
                                          <p:attrName>ppt_w</p:attrName>
                                        </p:attrNameLst>
                                      </p:cBhvr>
                                      <p:tavLst>
                                        <p:tav tm="0">
                                          <p:val>
                                            <p:fltVal val="0"/>
                                          </p:val>
                                        </p:tav>
                                        <p:tav tm="100000">
                                          <p:val>
                                            <p:strVal val="#ppt_w"/>
                                          </p:val>
                                        </p:tav>
                                      </p:tavLst>
                                    </p:anim>
                                    <p:anim calcmode="lin" valueType="num">
                                      <p:cBhvr>
                                        <p:cTn id="24" dur="500" fill="hold"/>
                                        <p:tgtEl>
                                          <p:spTgt spid="3"/>
                                        </p:tgtEl>
                                        <p:attrNameLst>
                                          <p:attrName>ppt_h</p:attrName>
                                        </p:attrNameLst>
                                      </p:cBhvr>
                                      <p:tavLst>
                                        <p:tav tm="0">
                                          <p:val>
                                            <p:fltVal val="0"/>
                                          </p:val>
                                        </p:tav>
                                        <p:tav tm="100000">
                                          <p:val>
                                            <p:strVal val="#ppt_h"/>
                                          </p:val>
                                        </p:tav>
                                      </p:tavLst>
                                    </p:anim>
                                    <p:animEffect transition="in" filter="fade">
                                      <p:cBhvr>
                                        <p:cTn id="25" dur="500"/>
                                        <p:tgtEl>
                                          <p:spTgt spid="3"/>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4" grpId="0" animBg="1"/>
      <p:bldP spid="3" grpId="0" animBg="1"/>
      <p:bldP spid="5"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C997062A-065D-5A3F-6DFA-887B036226A9}"/>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3224DF44-A3E4-DBC8-DBFE-F6081DB20ACD}"/>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49DDBB5F-3266-7B3C-5E77-A73AE40F2DC7}"/>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API et API « REST »</a:t>
            </a:r>
            <a:endParaRPr lang="id-ID" sz="2400" b="1" dirty="0">
              <a:solidFill>
                <a:schemeClr val="accent2"/>
              </a:solidFill>
            </a:endParaRPr>
          </a:p>
        </p:txBody>
      </p:sp>
      <p:sp>
        <p:nvSpPr>
          <p:cNvPr id="51" name="TextBox 15">
            <a:extLst>
              <a:ext uri="{FF2B5EF4-FFF2-40B4-BE49-F238E27FC236}">
                <a16:creationId xmlns:a16="http://schemas.microsoft.com/office/drawing/2014/main" id="{0EEF9B78-104E-E363-2C8C-904D69D2EC26}"/>
              </a:ext>
            </a:extLst>
          </p:cNvPr>
          <p:cNvSpPr txBox="1"/>
          <p:nvPr/>
        </p:nvSpPr>
        <p:spPr>
          <a:xfrm>
            <a:off x="581444" y="1679878"/>
            <a:ext cx="8093601" cy="5016758"/>
          </a:xfrm>
          <a:prstGeom prst="rect">
            <a:avLst/>
          </a:prstGeom>
          <a:noFill/>
        </p:spPr>
        <p:txBody>
          <a:bodyPr wrap="square" rtlCol="0">
            <a:spAutoFit/>
          </a:bodyPr>
          <a:lstStyle/>
          <a:p>
            <a:r>
              <a:rPr lang="fr-FR" sz="1600" b="1" dirty="0">
                <a:solidFill>
                  <a:schemeClr val="accent4"/>
                </a:solidFill>
              </a:rPr>
              <a:t>API</a:t>
            </a:r>
            <a:r>
              <a:rPr lang="fr-FR" sz="1600" dirty="0">
                <a:solidFill>
                  <a:schemeClr val="bg1"/>
                </a:solidFill>
              </a:rPr>
              <a:t> est l’acronyme de « </a:t>
            </a:r>
            <a:r>
              <a:rPr lang="fr-FR" sz="1600" b="1" dirty="0">
                <a:solidFill>
                  <a:schemeClr val="accent4"/>
                </a:solidFill>
              </a:rPr>
              <a:t>Application </a:t>
            </a:r>
            <a:r>
              <a:rPr lang="fr-FR" sz="1600" b="1" dirty="0" err="1">
                <a:solidFill>
                  <a:schemeClr val="accent4"/>
                </a:solidFill>
              </a:rPr>
              <a:t>Programming</a:t>
            </a:r>
            <a:r>
              <a:rPr lang="fr-FR" sz="1600" b="1" dirty="0">
                <a:solidFill>
                  <a:schemeClr val="accent4"/>
                </a:solidFill>
              </a:rPr>
              <a:t> Interface </a:t>
            </a:r>
            <a:r>
              <a:rPr lang="fr-FR" sz="1600" dirty="0">
                <a:solidFill>
                  <a:schemeClr val="bg1"/>
                </a:solidFill>
              </a:rPr>
              <a:t>»</a:t>
            </a:r>
          </a:p>
          <a:p>
            <a:endParaRPr lang="fr-FR" sz="1600" dirty="0">
              <a:solidFill>
                <a:schemeClr val="bg1"/>
              </a:solidFill>
            </a:endParaRPr>
          </a:p>
          <a:p>
            <a:r>
              <a:rPr lang="fr-FR" sz="1600" dirty="0">
                <a:solidFill>
                  <a:schemeClr val="bg1"/>
                </a:solidFill>
              </a:rPr>
              <a:t>Une API est comme un guichet ou une fenêtre à travers laquelle </a:t>
            </a:r>
            <a:r>
              <a:rPr lang="fr-FR" sz="1600" dirty="0">
                <a:solidFill>
                  <a:schemeClr val="accent4"/>
                </a:solidFill>
              </a:rPr>
              <a:t>un client peut demander et recevoir des informations</a:t>
            </a:r>
            <a:r>
              <a:rPr lang="fr-FR" sz="1600" dirty="0">
                <a:solidFill>
                  <a:schemeClr val="bg1"/>
                </a:solidFill>
              </a:rPr>
              <a:t> ou </a:t>
            </a:r>
            <a:r>
              <a:rPr lang="fr-FR" sz="1600" dirty="0">
                <a:solidFill>
                  <a:schemeClr val="accent4"/>
                </a:solidFill>
              </a:rPr>
              <a:t>effectuer des actions dans un autre logiciel ou service</a:t>
            </a:r>
            <a:r>
              <a:rPr lang="fr-FR" sz="1600" dirty="0">
                <a:solidFill>
                  <a:schemeClr val="bg1"/>
                </a:solidFill>
              </a:rPr>
              <a:t>, de manière structurée et normalisée.</a:t>
            </a:r>
          </a:p>
          <a:p>
            <a:endParaRPr lang="fr-FR" sz="1600" dirty="0">
              <a:solidFill>
                <a:schemeClr val="bg1"/>
              </a:solidFill>
            </a:endParaRPr>
          </a:p>
          <a:p>
            <a:r>
              <a:rPr lang="fr-FR" sz="1600" dirty="0">
                <a:solidFill>
                  <a:schemeClr val="bg1"/>
                </a:solidFill>
              </a:rPr>
              <a:t>Une API populaire et largement utilisée est l’API REST qui est une abstraction de la base de données.</a:t>
            </a:r>
          </a:p>
          <a:p>
            <a:r>
              <a:rPr lang="fr-FR" sz="1600" dirty="0">
                <a:solidFill>
                  <a:schemeClr val="bg1"/>
                </a:solidFill>
              </a:rPr>
              <a:t>Elle permet de collecter les ressources d’un serveur via le web en utilisant un langage normalisé, le </a:t>
            </a:r>
            <a:r>
              <a:rPr lang="fr-FR" sz="1600" dirty="0" err="1">
                <a:solidFill>
                  <a:schemeClr val="accent4"/>
                </a:solidFill>
              </a:rPr>
              <a:t>json</a:t>
            </a:r>
            <a:r>
              <a:rPr lang="fr-FR" sz="1600" dirty="0">
                <a:solidFill>
                  <a:schemeClr val="bg1"/>
                </a:solidFill>
              </a:rPr>
              <a:t>.</a:t>
            </a:r>
          </a:p>
          <a:p>
            <a:endParaRPr lang="fr-FR" sz="1600" dirty="0">
              <a:solidFill>
                <a:schemeClr val="bg1"/>
              </a:solidFill>
            </a:endParaRPr>
          </a:p>
          <a:p>
            <a:r>
              <a:rPr lang="fr-FR" sz="1600" dirty="0">
                <a:solidFill>
                  <a:schemeClr val="bg1"/>
                </a:solidFill>
              </a:rPr>
              <a:t>La quasi-totalité des applications mobiles interrogent une API RESTFULL pour collecter les informations utilisateurs</a:t>
            </a:r>
          </a:p>
          <a:p>
            <a:endParaRPr lang="fr-FR" sz="1600" dirty="0">
              <a:solidFill>
                <a:schemeClr val="bg1"/>
              </a:solidFill>
            </a:endParaRPr>
          </a:p>
          <a:p>
            <a:r>
              <a:rPr lang="fr-FR" sz="1600" u="sng" dirty="0">
                <a:solidFill>
                  <a:schemeClr val="bg1"/>
                </a:solidFill>
              </a:rPr>
              <a:t>Caractéristiques :</a:t>
            </a:r>
            <a:br>
              <a:rPr lang="fr-FR" sz="1600" dirty="0">
                <a:solidFill>
                  <a:schemeClr val="bg1"/>
                </a:solidFill>
              </a:rPr>
            </a:br>
            <a:r>
              <a:rPr lang="fr-FR" sz="1600" dirty="0">
                <a:solidFill>
                  <a:schemeClr val="bg1"/>
                </a:solidFill>
              </a:rPr>
              <a:t>Communication basée sur HTTP</a:t>
            </a:r>
          </a:p>
          <a:p>
            <a:r>
              <a:rPr lang="fr-FR" sz="1600" dirty="0">
                <a:solidFill>
                  <a:schemeClr val="bg1"/>
                </a:solidFill>
              </a:rPr>
              <a:t>Architecture orientée ressources</a:t>
            </a:r>
          </a:p>
          <a:p>
            <a:r>
              <a:rPr lang="fr-FR" sz="1600" dirty="0">
                <a:solidFill>
                  <a:schemeClr val="bg1"/>
                </a:solidFill>
              </a:rPr>
              <a:t>Utilisation de l'URI</a:t>
            </a:r>
          </a:p>
          <a:p>
            <a:r>
              <a:rPr lang="fr-FR" sz="1600" dirty="0">
                <a:solidFill>
                  <a:schemeClr val="bg1"/>
                </a:solidFill>
              </a:rPr>
              <a:t>Manipulation des ressources via des méthodes HTTP</a:t>
            </a:r>
          </a:p>
          <a:p>
            <a:r>
              <a:rPr lang="fr-FR" sz="1600" dirty="0">
                <a:solidFill>
                  <a:schemeClr val="bg1"/>
                </a:solidFill>
              </a:rPr>
              <a:t>Format des données</a:t>
            </a:r>
          </a:p>
        </p:txBody>
      </p:sp>
      <p:sp>
        <p:nvSpPr>
          <p:cNvPr id="59" name="Rectangle 58">
            <a:extLst>
              <a:ext uri="{FF2B5EF4-FFF2-40B4-BE49-F238E27FC236}">
                <a16:creationId xmlns:a16="http://schemas.microsoft.com/office/drawing/2014/main" id="{4F6D3454-6AB6-AE7E-5DEB-4799FBF2796F}"/>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96C46E81-1644-E358-9859-EA7F4D08EB38}"/>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3. Application des SI</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FD035997-C70D-C3A8-93C6-308D1F97A1A1}"/>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A818467C-F798-9C6B-1635-7656BF80D21E}"/>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DAE8189F-92F6-59C5-43E0-0298D9899B66}"/>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15</a:t>
            </a:fld>
            <a:endParaRPr lang="id-ID" sz="1050" dirty="0">
              <a:solidFill>
                <a:schemeClr val="bg1"/>
              </a:solidFill>
            </a:endParaRPr>
          </a:p>
        </p:txBody>
      </p:sp>
      <p:sp>
        <p:nvSpPr>
          <p:cNvPr id="3" name="Oval 3">
            <a:extLst>
              <a:ext uri="{FF2B5EF4-FFF2-40B4-BE49-F238E27FC236}">
                <a16:creationId xmlns:a16="http://schemas.microsoft.com/office/drawing/2014/main" id="{544F9AB1-9F82-98CA-FF6A-5C28699AF665}"/>
              </a:ext>
            </a:extLst>
          </p:cNvPr>
          <p:cNvSpPr/>
          <p:nvPr/>
        </p:nvSpPr>
        <p:spPr>
          <a:xfrm>
            <a:off x="496602" y="5459202"/>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 name="Oval 3">
            <a:extLst>
              <a:ext uri="{FF2B5EF4-FFF2-40B4-BE49-F238E27FC236}">
                <a16:creationId xmlns:a16="http://schemas.microsoft.com/office/drawing/2014/main" id="{973462EE-E4C5-C20D-9950-9AEA2E81EC31}"/>
              </a:ext>
            </a:extLst>
          </p:cNvPr>
          <p:cNvSpPr/>
          <p:nvPr/>
        </p:nvSpPr>
        <p:spPr>
          <a:xfrm>
            <a:off x="496602" y="5724551"/>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 name="Oval 3">
            <a:extLst>
              <a:ext uri="{FF2B5EF4-FFF2-40B4-BE49-F238E27FC236}">
                <a16:creationId xmlns:a16="http://schemas.microsoft.com/office/drawing/2014/main" id="{86A8DA24-CA6B-EB0C-F9C4-E61CC37ADFC2}"/>
              </a:ext>
            </a:extLst>
          </p:cNvPr>
          <p:cNvSpPr/>
          <p:nvPr/>
        </p:nvSpPr>
        <p:spPr>
          <a:xfrm>
            <a:off x="496602" y="5983513"/>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6" name="Oval 3">
            <a:extLst>
              <a:ext uri="{FF2B5EF4-FFF2-40B4-BE49-F238E27FC236}">
                <a16:creationId xmlns:a16="http://schemas.microsoft.com/office/drawing/2014/main" id="{EF40BEC4-E7AC-90CA-5DB7-A547925691B8}"/>
              </a:ext>
            </a:extLst>
          </p:cNvPr>
          <p:cNvSpPr/>
          <p:nvPr/>
        </p:nvSpPr>
        <p:spPr>
          <a:xfrm>
            <a:off x="496602" y="6204223"/>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7" name="Oval 3">
            <a:extLst>
              <a:ext uri="{FF2B5EF4-FFF2-40B4-BE49-F238E27FC236}">
                <a16:creationId xmlns:a16="http://schemas.microsoft.com/office/drawing/2014/main" id="{6363BCC3-D11F-19E3-D4DB-86DCFDDCBAFA}"/>
              </a:ext>
            </a:extLst>
          </p:cNvPr>
          <p:cNvSpPr/>
          <p:nvPr/>
        </p:nvSpPr>
        <p:spPr>
          <a:xfrm>
            <a:off x="496602" y="6459755"/>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Tree>
    <p:extLst>
      <p:ext uri="{BB962C8B-B14F-4D97-AF65-F5344CB8AC3E}">
        <p14:creationId xmlns:p14="http://schemas.microsoft.com/office/powerpoint/2010/main" val="1942796539"/>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par>
                          <p:cTn id="32" fill="hold">
                            <p:stCondLst>
                              <p:cond delay="2500"/>
                            </p:stCondLst>
                            <p:childTnLst>
                              <p:par>
                                <p:cTn id="33" presetID="53" presetClass="entr" presetSubtype="16" fill="hold" grpId="0" nodeType="after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p:cTn id="35" dur="500" fill="hold"/>
                                        <p:tgtEl>
                                          <p:spTgt spid="6"/>
                                        </p:tgtEl>
                                        <p:attrNameLst>
                                          <p:attrName>ppt_w</p:attrName>
                                        </p:attrNameLst>
                                      </p:cBhvr>
                                      <p:tavLst>
                                        <p:tav tm="0">
                                          <p:val>
                                            <p:fltVal val="0"/>
                                          </p:val>
                                        </p:tav>
                                        <p:tav tm="100000">
                                          <p:val>
                                            <p:strVal val="#ppt_w"/>
                                          </p:val>
                                        </p:tav>
                                      </p:tavLst>
                                    </p:anim>
                                    <p:anim calcmode="lin" valueType="num">
                                      <p:cBhvr>
                                        <p:cTn id="36" dur="500" fill="hold"/>
                                        <p:tgtEl>
                                          <p:spTgt spid="6"/>
                                        </p:tgtEl>
                                        <p:attrNameLst>
                                          <p:attrName>ppt_h</p:attrName>
                                        </p:attrNameLst>
                                      </p:cBhvr>
                                      <p:tavLst>
                                        <p:tav tm="0">
                                          <p:val>
                                            <p:fltVal val="0"/>
                                          </p:val>
                                        </p:tav>
                                        <p:tav tm="100000">
                                          <p:val>
                                            <p:strVal val="#ppt_h"/>
                                          </p:val>
                                        </p:tav>
                                      </p:tavLst>
                                    </p:anim>
                                    <p:animEffect transition="in" filter="fade">
                                      <p:cBhvr>
                                        <p:cTn id="37" dur="500"/>
                                        <p:tgtEl>
                                          <p:spTgt spid="6"/>
                                        </p:tgtEl>
                                      </p:cBhvr>
                                    </p:animEffect>
                                  </p:childTnLst>
                                </p:cTn>
                              </p:par>
                            </p:childTnLst>
                          </p:cTn>
                        </p:par>
                        <p:par>
                          <p:cTn id="38" fill="hold">
                            <p:stCondLst>
                              <p:cond delay="3000"/>
                            </p:stCondLst>
                            <p:childTnLst>
                              <p:par>
                                <p:cTn id="39" presetID="53" presetClass="entr" presetSubtype="16" fill="hold" grpId="0" nodeType="afterEffect">
                                  <p:stCondLst>
                                    <p:cond delay="0"/>
                                  </p:stCondLst>
                                  <p:childTnLst>
                                    <p:set>
                                      <p:cBhvr>
                                        <p:cTn id="40" dur="1" fill="hold">
                                          <p:stCondLst>
                                            <p:cond delay="0"/>
                                          </p:stCondLst>
                                        </p:cTn>
                                        <p:tgtEl>
                                          <p:spTgt spid="7"/>
                                        </p:tgtEl>
                                        <p:attrNameLst>
                                          <p:attrName>style.visibility</p:attrName>
                                        </p:attrNameLst>
                                      </p:cBhvr>
                                      <p:to>
                                        <p:strVal val="visible"/>
                                      </p:to>
                                    </p:set>
                                    <p:anim calcmode="lin" valueType="num">
                                      <p:cBhvr>
                                        <p:cTn id="41" dur="500" fill="hold"/>
                                        <p:tgtEl>
                                          <p:spTgt spid="7"/>
                                        </p:tgtEl>
                                        <p:attrNameLst>
                                          <p:attrName>ppt_w</p:attrName>
                                        </p:attrNameLst>
                                      </p:cBhvr>
                                      <p:tavLst>
                                        <p:tav tm="0">
                                          <p:val>
                                            <p:fltVal val="0"/>
                                          </p:val>
                                        </p:tav>
                                        <p:tav tm="100000">
                                          <p:val>
                                            <p:strVal val="#ppt_w"/>
                                          </p:val>
                                        </p:tav>
                                      </p:tavLst>
                                    </p:anim>
                                    <p:anim calcmode="lin" valueType="num">
                                      <p:cBhvr>
                                        <p:cTn id="42" dur="500" fill="hold"/>
                                        <p:tgtEl>
                                          <p:spTgt spid="7"/>
                                        </p:tgtEl>
                                        <p:attrNameLst>
                                          <p:attrName>ppt_h</p:attrName>
                                        </p:attrNameLst>
                                      </p:cBhvr>
                                      <p:tavLst>
                                        <p:tav tm="0">
                                          <p:val>
                                            <p:fltVal val="0"/>
                                          </p:val>
                                        </p:tav>
                                        <p:tav tm="100000">
                                          <p:val>
                                            <p:strVal val="#ppt_h"/>
                                          </p:val>
                                        </p:tav>
                                      </p:tavLst>
                                    </p:anim>
                                    <p:animEffect transition="in" filter="fade">
                                      <p:cBhvr>
                                        <p:cTn id="4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3" grpId="0" animBg="1"/>
      <p:bldP spid="4" grpId="0" animBg="1"/>
      <p:bldP spid="5" grpId="0" animBg="1"/>
      <p:bldP spid="6" grpId="0" animBg="1"/>
      <p:bldP spid="7"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4574EFB1-BF70-E4C2-1248-941FEE698B18}"/>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566733BB-778F-1422-CE63-5A22182BD53A}"/>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F9BC8CE2-E8B4-8E3A-345A-F66E42E67DFB}"/>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Autres typologies d’applicatifs</a:t>
            </a:r>
            <a:endParaRPr lang="id-ID" sz="2400" b="1" dirty="0">
              <a:solidFill>
                <a:schemeClr val="accent2"/>
              </a:solidFill>
            </a:endParaRPr>
          </a:p>
        </p:txBody>
      </p:sp>
      <p:sp>
        <p:nvSpPr>
          <p:cNvPr id="51" name="TextBox 15">
            <a:extLst>
              <a:ext uri="{FF2B5EF4-FFF2-40B4-BE49-F238E27FC236}">
                <a16:creationId xmlns:a16="http://schemas.microsoft.com/office/drawing/2014/main" id="{952D962B-55D7-BCE8-B3DD-4DED9208DE52}"/>
              </a:ext>
            </a:extLst>
          </p:cNvPr>
          <p:cNvSpPr txBox="1"/>
          <p:nvPr/>
        </p:nvSpPr>
        <p:spPr>
          <a:xfrm>
            <a:off x="581444" y="1679878"/>
            <a:ext cx="8093601" cy="5016758"/>
          </a:xfrm>
          <a:prstGeom prst="rect">
            <a:avLst/>
          </a:prstGeom>
          <a:noFill/>
        </p:spPr>
        <p:txBody>
          <a:bodyPr wrap="square" rtlCol="0">
            <a:spAutoFit/>
          </a:bodyPr>
          <a:lstStyle/>
          <a:p>
            <a:r>
              <a:rPr lang="fr-FR" sz="1600" b="1" dirty="0">
                <a:solidFill>
                  <a:schemeClr val="accent4"/>
                </a:solidFill>
              </a:rPr>
              <a:t>1. Site Web</a:t>
            </a:r>
          </a:p>
          <a:p>
            <a:r>
              <a:rPr lang="fr-FR" sz="1600" dirty="0">
                <a:solidFill>
                  <a:schemeClr val="bg1"/>
                </a:solidFill>
              </a:rPr>
              <a:t>Définition : Un site web est une collection de pages web accessibles via Internet ou un réseau local, généralement au moyen d'un navigateur web.</a:t>
            </a:r>
          </a:p>
          <a:p>
            <a:endParaRPr lang="fr-FR" sz="1600" dirty="0">
              <a:solidFill>
                <a:schemeClr val="bg1"/>
              </a:solidFill>
            </a:endParaRPr>
          </a:p>
          <a:p>
            <a:r>
              <a:rPr lang="fr-FR" sz="1600" b="1" dirty="0">
                <a:solidFill>
                  <a:schemeClr val="accent4"/>
                </a:solidFill>
              </a:rPr>
              <a:t>2. CRM (Customer Relationship Management)</a:t>
            </a:r>
          </a:p>
          <a:p>
            <a:r>
              <a:rPr lang="fr-FR" sz="1600" dirty="0">
                <a:solidFill>
                  <a:schemeClr val="bg1"/>
                </a:solidFill>
              </a:rPr>
              <a:t>Définition : Un CRM est une application ou une suite logicielle qui aide les entreprises à gérer leurs interactions avec les clients et les prospects.</a:t>
            </a:r>
          </a:p>
          <a:p>
            <a:r>
              <a:rPr lang="fr-FR" sz="1600" dirty="0">
                <a:solidFill>
                  <a:schemeClr val="bg1"/>
                </a:solidFill>
              </a:rPr>
              <a:t>Utilisation : Gestion des ventes, support client, marketing, suivi des leads (un individu ou une entreprise qui a montré un intérêt pour les produits ou services de l'entreprise) et fidélisation client.</a:t>
            </a:r>
          </a:p>
          <a:p>
            <a:r>
              <a:rPr lang="fr-FR" sz="1600" dirty="0">
                <a:solidFill>
                  <a:schemeClr val="bg1"/>
                </a:solidFill>
              </a:rPr>
              <a:t>Exemples : Salesforce, </a:t>
            </a:r>
            <a:r>
              <a:rPr lang="fr-FR" sz="1600" dirty="0" err="1">
                <a:solidFill>
                  <a:schemeClr val="bg1"/>
                </a:solidFill>
              </a:rPr>
              <a:t>Zoho</a:t>
            </a:r>
            <a:r>
              <a:rPr lang="fr-FR" sz="1600" dirty="0">
                <a:solidFill>
                  <a:schemeClr val="bg1"/>
                </a:solidFill>
              </a:rPr>
              <a:t> CRM.</a:t>
            </a:r>
          </a:p>
          <a:p>
            <a:endParaRPr lang="fr-FR" sz="1600" dirty="0">
              <a:solidFill>
                <a:schemeClr val="bg1"/>
              </a:solidFill>
            </a:endParaRPr>
          </a:p>
          <a:p>
            <a:r>
              <a:rPr lang="fr-FR" sz="1600" b="1" dirty="0">
                <a:solidFill>
                  <a:schemeClr val="accent4"/>
                </a:solidFill>
              </a:rPr>
              <a:t>3. ERP (Enterprise Resource Planning)</a:t>
            </a:r>
          </a:p>
          <a:p>
            <a:r>
              <a:rPr lang="fr-FR" sz="1600" dirty="0">
                <a:solidFill>
                  <a:schemeClr val="bg1"/>
                </a:solidFill>
              </a:rPr>
              <a:t>Définition : Un ERP est un système intégré qui permet de gérer les processus métiers essentiels d'une organisation, comme la finance, la gestion des stocks, la comptabilité, la production, les ressources humaines.</a:t>
            </a:r>
          </a:p>
          <a:p>
            <a:r>
              <a:rPr lang="fr-FR" sz="1600" dirty="0">
                <a:solidFill>
                  <a:schemeClr val="bg1"/>
                </a:solidFill>
              </a:rPr>
              <a:t>Utilisation : Automatiser et centraliser les processus métiers, coordonner les flux d'informations au sein d'une entreprise.</a:t>
            </a:r>
          </a:p>
          <a:p>
            <a:r>
              <a:rPr lang="fr-FR" sz="1600" dirty="0">
                <a:solidFill>
                  <a:schemeClr val="bg1"/>
                </a:solidFill>
              </a:rPr>
              <a:t>Exemples : SAP.</a:t>
            </a:r>
          </a:p>
          <a:p>
            <a:endParaRPr lang="fr-FR" sz="1600" dirty="0">
              <a:solidFill>
                <a:schemeClr val="bg1"/>
              </a:solidFill>
            </a:endParaRPr>
          </a:p>
        </p:txBody>
      </p:sp>
      <p:sp>
        <p:nvSpPr>
          <p:cNvPr id="59" name="Rectangle 58">
            <a:extLst>
              <a:ext uri="{FF2B5EF4-FFF2-40B4-BE49-F238E27FC236}">
                <a16:creationId xmlns:a16="http://schemas.microsoft.com/office/drawing/2014/main" id="{5EAAD69B-8EB6-8527-B93A-76AFDB7C9D0E}"/>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12A991DE-1FE2-7D66-A7B0-03BA0E95F218}"/>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3. Application des SI</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339C38CD-91A7-19E7-E47B-564BF2CA3A28}"/>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38F95780-C845-4031-4CF4-EAA9514743AE}"/>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E9C33DF6-FA43-436A-5954-378512E803A9}"/>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16</a:t>
            </a:fld>
            <a:endParaRPr lang="id-ID" sz="1050" dirty="0">
              <a:solidFill>
                <a:schemeClr val="bg1"/>
              </a:solidFill>
            </a:endParaRPr>
          </a:p>
        </p:txBody>
      </p:sp>
    </p:spTree>
    <p:extLst>
      <p:ext uri="{BB962C8B-B14F-4D97-AF65-F5344CB8AC3E}">
        <p14:creationId xmlns:p14="http://schemas.microsoft.com/office/powerpoint/2010/main" val="45194056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5D19F8DF-BF21-F2AE-7891-832F7D202157}"/>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D0713011-C4D2-98E2-770B-EC2674208213}"/>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32F008C6-BEF0-B51E-3E4E-CD61BF103ADC}"/>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Autres typologies d’applicatifs</a:t>
            </a:r>
            <a:endParaRPr lang="id-ID" sz="2400" b="1" dirty="0">
              <a:solidFill>
                <a:schemeClr val="accent2"/>
              </a:solidFill>
            </a:endParaRPr>
          </a:p>
        </p:txBody>
      </p:sp>
      <p:sp>
        <p:nvSpPr>
          <p:cNvPr id="51" name="TextBox 15">
            <a:extLst>
              <a:ext uri="{FF2B5EF4-FFF2-40B4-BE49-F238E27FC236}">
                <a16:creationId xmlns:a16="http://schemas.microsoft.com/office/drawing/2014/main" id="{A007AE4D-8155-7C5B-2DFE-F8D078D87FD7}"/>
              </a:ext>
            </a:extLst>
          </p:cNvPr>
          <p:cNvSpPr txBox="1"/>
          <p:nvPr/>
        </p:nvSpPr>
        <p:spPr>
          <a:xfrm>
            <a:off x="581444" y="1679878"/>
            <a:ext cx="8093601" cy="5016758"/>
          </a:xfrm>
          <a:prstGeom prst="rect">
            <a:avLst/>
          </a:prstGeom>
          <a:noFill/>
        </p:spPr>
        <p:txBody>
          <a:bodyPr wrap="square" rtlCol="0">
            <a:spAutoFit/>
          </a:bodyPr>
          <a:lstStyle/>
          <a:p>
            <a:r>
              <a:rPr lang="fr-FR" sz="1600" b="1" dirty="0">
                <a:solidFill>
                  <a:schemeClr val="accent4"/>
                </a:solidFill>
              </a:rPr>
              <a:t>4. PIM (Product Information Management)</a:t>
            </a:r>
          </a:p>
          <a:p>
            <a:r>
              <a:rPr lang="fr-FR" sz="1600" dirty="0">
                <a:solidFill>
                  <a:schemeClr val="bg1"/>
                </a:solidFill>
              </a:rPr>
              <a:t>désigne une solution ou un système qui permet de centraliser, gérer et enrichir toutes les informations relatives aux produits d’une entreprise. Cela inclut des détails tels que les descriptions, les spécifications </a:t>
            </a:r>
            <a:r>
              <a:rPr lang="fr-FR" sz="1600" dirty="0" err="1">
                <a:solidFill>
                  <a:schemeClr val="bg1"/>
                </a:solidFill>
              </a:rPr>
              <a:t>tecprohniques</a:t>
            </a:r>
            <a:r>
              <a:rPr lang="fr-FR" sz="1600" dirty="0">
                <a:solidFill>
                  <a:schemeClr val="bg1"/>
                </a:solidFill>
              </a:rPr>
              <a:t>, les prix, les images, et d'autres éléments qui composent le contenu des fiches duits.</a:t>
            </a:r>
          </a:p>
          <a:p>
            <a:endParaRPr lang="fr-FR" sz="1600" dirty="0">
              <a:solidFill>
                <a:schemeClr val="bg1"/>
              </a:solidFill>
            </a:endParaRPr>
          </a:p>
          <a:p>
            <a:r>
              <a:rPr lang="fr-FR" sz="1600" b="1" dirty="0">
                <a:solidFill>
                  <a:schemeClr val="accent4"/>
                </a:solidFill>
              </a:rPr>
              <a:t>5. CDN (Content Delivery Network)</a:t>
            </a:r>
          </a:p>
          <a:p>
            <a:r>
              <a:rPr lang="fr-FR" sz="1600" dirty="0">
                <a:solidFill>
                  <a:schemeClr val="bg1"/>
                </a:solidFill>
              </a:rPr>
              <a:t>Définition : Un CDN est un réseau de serveurs distribués dans le monde qui permet de diffuser du contenu (images, vidéos, fichiers, etc.) plus rapidement en le mettant en cache à divers emplacements géographiques.</a:t>
            </a:r>
          </a:p>
          <a:p>
            <a:r>
              <a:rPr lang="fr-FR" sz="1600" dirty="0">
                <a:solidFill>
                  <a:schemeClr val="bg1"/>
                </a:solidFill>
              </a:rPr>
              <a:t>Utilisation : Accélérer la diffusion des contenus, réduire la latence, améliorer la disponibilité et l'expérience utilisateur pour les sites web et services en ligne à travers le monde.</a:t>
            </a:r>
          </a:p>
          <a:p>
            <a:r>
              <a:rPr lang="fr-FR" sz="1600" dirty="0">
                <a:solidFill>
                  <a:schemeClr val="bg1"/>
                </a:solidFill>
              </a:rPr>
              <a:t>Exemples : </a:t>
            </a:r>
            <a:r>
              <a:rPr lang="fr-FR" sz="1600" dirty="0" err="1">
                <a:solidFill>
                  <a:schemeClr val="bg1"/>
                </a:solidFill>
              </a:rPr>
              <a:t>Cloudflare</a:t>
            </a:r>
            <a:r>
              <a:rPr lang="fr-FR" sz="1600" dirty="0">
                <a:solidFill>
                  <a:schemeClr val="bg1"/>
                </a:solidFill>
              </a:rPr>
              <a:t>, Amazon.</a:t>
            </a:r>
          </a:p>
          <a:p>
            <a:endParaRPr lang="fr-FR" sz="1600" dirty="0">
              <a:solidFill>
                <a:schemeClr val="bg1"/>
              </a:solidFill>
            </a:endParaRPr>
          </a:p>
          <a:p>
            <a:r>
              <a:rPr lang="fr-FR" sz="1600" b="1" dirty="0">
                <a:solidFill>
                  <a:schemeClr val="accent4"/>
                </a:solidFill>
              </a:rPr>
              <a:t>6. CMS (Content Management System)</a:t>
            </a:r>
          </a:p>
          <a:p>
            <a:r>
              <a:rPr lang="fr-FR" sz="1600" dirty="0">
                <a:solidFill>
                  <a:schemeClr val="bg1"/>
                </a:solidFill>
              </a:rPr>
              <a:t>Définition : Un CMS est une application qui permet de créer, gérer et modifier du contenu numérique, principalement des sites web, sans nécessiter de compétences techniques avancées.</a:t>
            </a:r>
          </a:p>
          <a:p>
            <a:r>
              <a:rPr lang="fr-FR" sz="1600" dirty="0">
                <a:solidFill>
                  <a:schemeClr val="bg1"/>
                </a:solidFill>
              </a:rPr>
              <a:t>Utilisation : Gestion de contenu web, blogs, sites d'actualités, portails d'entreprise.</a:t>
            </a:r>
          </a:p>
          <a:p>
            <a:r>
              <a:rPr lang="fr-FR" sz="1600" dirty="0">
                <a:solidFill>
                  <a:schemeClr val="bg1"/>
                </a:solidFill>
              </a:rPr>
              <a:t>Exemples : WordPress, Joomla, Drupal.</a:t>
            </a:r>
          </a:p>
        </p:txBody>
      </p:sp>
      <p:sp>
        <p:nvSpPr>
          <p:cNvPr id="59" name="Rectangle 58">
            <a:extLst>
              <a:ext uri="{FF2B5EF4-FFF2-40B4-BE49-F238E27FC236}">
                <a16:creationId xmlns:a16="http://schemas.microsoft.com/office/drawing/2014/main" id="{A79B3C49-4AFC-A3DF-7A1D-BED0B6E40256}"/>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EB3FF2C5-0DFA-3DF1-FABB-FFA0CDA88F84}"/>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3. Application des SI</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2CBB9511-E379-BB2F-E876-693B87795A1C}"/>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494B43B2-4CF9-DD5A-FDDF-C2DB8E94EBDE}"/>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1F051310-7482-2A44-A621-6692768388F4}"/>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17</a:t>
            </a:fld>
            <a:endParaRPr lang="id-ID" sz="1050" dirty="0">
              <a:solidFill>
                <a:schemeClr val="bg1"/>
              </a:solidFill>
            </a:endParaRPr>
          </a:p>
        </p:txBody>
      </p:sp>
    </p:spTree>
    <p:extLst>
      <p:ext uri="{BB962C8B-B14F-4D97-AF65-F5344CB8AC3E}">
        <p14:creationId xmlns:p14="http://schemas.microsoft.com/office/powerpoint/2010/main" val="180240387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0FFBCF19-9456-7A35-390E-64C09C9C13A9}"/>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E28B71E0-FF7C-EB86-35BE-508EEBF6C9B8}"/>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850AE9A9-24D1-2D52-187A-C587CF1B7CAD}"/>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Autres typologies d’applicatifs</a:t>
            </a:r>
            <a:endParaRPr lang="id-ID" sz="2400" b="1" dirty="0">
              <a:solidFill>
                <a:schemeClr val="accent2"/>
              </a:solidFill>
            </a:endParaRPr>
          </a:p>
        </p:txBody>
      </p:sp>
      <p:sp>
        <p:nvSpPr>
          <p:cNvPr id="51" name="TextBox 15">
            <a:extLst>
              <a:ext uri="{FF2B5EF4-FFF2-40B4-BE49-F238E27FC236}">
                <a16:creationId xmlns:a16="http://schemas.microsoft.com/office/drawing/2014/main" id="{E0CD522B-A368-8202-DC54-74FFC812B08B}"/>
              </a:ext>
            </a:extLst>
          </p:cNvPr>
          <p:cNvSpPr txBox="1"/>
          <p:nvPr/>
        </p:nvSpPr>
        <p:spPr>
          <a:xfrm>
            <a:off x="581444" y="1679878"/>
            <a:ext cx="8093601" cy="4770537"/>
          </a:xfrm>
          <a:prstGeom prst="rect">
            <a:avLst/>
          </a:prstGeom>
          <a:noFill/>
        </p:spPr>
        <p:txBody>
          <a:bodyPr wrap="square" rtlCol="0">
            <a:spAutoFit/>
          </a:bodyPr>
          <a:lstStyle/>
          <a:p>
            <a:r>
              <a:rPr lang="fr-FR" sz="1600" b="1" dirty="0">
                <a:solidFill>
                  <a:schemeClr val="accent4"/>
                </a:solidFill>
              </a:rPr>
              <a:t>7. SaaS (Software as a Service)</a:t>
            </a:r>
          </a:p>
          <a:p>
            <a:r>
              <a:rPr lang="fr-FR" sz="1600" dirty="0">
                <a:solidFill>
                  <a:schemeClr val="bg1"/>
                </a:solidFill>
              </a:rPr>
              <a:t>Définition : Le SaaS est un modèle de distribution de logiciels dans lequel des applications sont hébergées par un fournisseur et accessibles via Internet.</a:t>
            </a:r>
          </a:p>
          <a:p>
            <a:r>
              <a:rPr lang="fr-FR" sz="1600" dirty="0">
                <a:solidFill>
                  <a:schemeClr val="bg1"/>
                </a:solidFill>
              </a:rPr>
              <a:t>Utilisation : Fournir des logiciels via le cloud, accessible depuis n’importe où, avec des mises à jour automatiques.</a:t>
            </a:r>
          </a:p>
          <a:p>
            <a:r>
              <a:rPr lang="fr-FR" sz="1600" dirty="0">
                <a:solidFill>
                  <a:schemeClr val="bg1"/>
                </a:solidFill>
              </a:rPr>
              <a:t>Exemples : Google Workspace, </a:t>
            </a:r>
            <a:r>
              <a:rPr lang="fr-FR" sz="1600" dirty="0" err="1">
                <a:solidFill>
                  <a:schemeClr val="bg1"/>
                </a:solidFill>
              </a:rPr>
              <a:t>Zendesk</a:t>
            </a:r>
            <a:r>
              <a:rPr lang="fr-FR" sz="1600" dirty="0">
                <a:solidFill>
                  <a:schemeClr val="bg1"/>
                </a:solidFill>
              </a:rPr>
              <a:t>.</a:t>
            </a:r>
          </a:p>
          <a:p>
            <a:endParaRPr lang="fr-FR" sz="1600" dirty="0">
              <a:solidFill>
                <a:schemeClr val="bg1"/>
              </a:solidFill>
            </a:endParaRPr>
          </a:p>
          <a:p>
            <a:r>
              <a:rPr lang="fr-FR" sz="1600" b="1" dirty="0">
                <a:solidFill>
                  <a:schemeClr val="accent4"/>
                </a:solidFill>
              </a:rPr>
              <a:t>8. DMP (Data Management Platform)</a:t>
            </a:r>
          </a:p>
          <a:p>
            <a:r>
              <a:rPr lang="fr-FR" sz="1600" dirty="0">
                <a:solidFill>
                  <a:schemeClr val="bg1"/>
                </a:solidFill>
              </a:rPr>
              <a:t>Définition : Un DMP est une plateforme qui permet de collecter, stocker et analyser des données provenant de diverses sources afin de mieux comprendre et cibler les audiences.</a:t>
            </a:r>
          </a:p>
          <a:p>
            <a:r>
              <a:rPr lang="fr-FR" sz="1600" dirty="0">
                <a:solidFill>
                  <a:schemeClr val="bg1"/>
                </a:solidFill>
              </a:rPr>
              <a:t>Utilisation : Publicité digitale, segmentation des audiences, personnalisation des campagnes marketing.</a:t>
            </a:r>
          </a:p>
          <a:p>
            <a:r>
              <a:rPr lang="fr-FR" sz="1600" dirty="0">
                <a:solidFill>
                  <a:schemeClr val="bg1"/>
                </a:solidFill>
              </a:rPr>
              <a:t>Exemples : Adobe Audience Manager, Oracle </a:t>
            </a:r>
            <a:r>
              <a:rPr lang="fr-FR" sz="1600" dirty="0" err="1">
                <a:solidFill>
                  <a:schemeClr val="bg1"/>
                </a:solidFill>
              </a:rPr>
              <a:t>BlueKai</a:t>
            </a:r>
            <a:r>
              <a:rPr lang="fr-FR" sz="1600" dirty="0">
                <a:solidFill>
                  <a:schemeClr val="bg1"/>
                </a:solidFill>
              </a:rPr>
              <a:t>, </a:t>
            </a:r>
            <a:r>
              <a:rPr lang="fr-FR" sz="1600" dirty="0" err="1">
                <a:solidFill>
                  <a:schemeClr val="bg1"/>
                </a:solidFill>
              </a:rPr>
              <a:t>Lotame</a:t>
            </a:r>
            <a:r>
              <a:rPr lang="fr-FR" sz="1600" dirty="0">
                <a:solidFill>
                  <a:schemeClr val="bg1"/>
                </a:solidFill>
              </a:rPr>
              <a:t>.</a:t>
            </a:r>
          </a:p>
          <a:p>
            <a:endParaRPr lang="fr-FR" sz="1600" dirty="0">
              <a:solidFill>
                <a:schemeClr val="bg1"/>
              </a:solidFill>
            </a:endParaRPr>
          </a:p>
          <a:p>
            <a:r>
              <a:rPr lang="fr-FR" sz="1600" b="1" dirty="0">
                <a:solidFill>
                  <a:schemeClr val="accent4"/>
                </a:solidFill>
              </a:rPr>
              <a:t>9. SSO (Single </a:t>
            </a:r>
            <a:r>
              <a:rPr lang="fr-FR" sz="1600" b="1" dirty="0" err="1">
                <a:solidFill>
                  <a:schemeClr val="accent4"/>
                </a:solidFill>
              </a:rPr>
              <a:t>Sign</a:t>
            </a:r>
            <a:r>
              <a:rPr lang="fr-FR" sz="1600" b="1" dirty="0">
                <a:solidFill>
                  <a:schemeClr val="accent4"/>
                </a:solidFill>
              </a:rPr>
              <a:t>-On)</a:t>
            </a:r>
          </a:p>
          <a:p>
            <a:r>
              <a:rPr lang="fr-FR" sz="1600" dirty="0">
                <a:solidFill>
                  <a:schemeClr val="bg1"/>
                </a:solidFill>
              </a:rPr>
              <a:t>Définition : Le Single </a:t>
            </a:r>
            <a:r>
              <a:rPr lang="fr-FR" sz="1600" dirty="0" err="1">
                <a:solidFill>
                  <a:schemeClr val="bg1"/>
                </a:solidFill>
              </a:rPr>
              <a:t>Sign</a:t>
            </a:r>
            <a:r>
              <a:rPr lang="fr-FR" sz="1600" dirty="0">
                <a:solidFill>
                  <a:schemeClr val="bg1"/>
                </a:solidFill>
              </a:rPr>
              <a:t>-On est un mécanisme d'authentification qui permet à un utilisateur de se connecter à plusieurs applications avec un seul jeu d'identifiants (nom d'utilisateur et mot de passe).</a:t>
            </a:r>
          </a:p>
          <a:p>
            <a:r>
              <a:rPr lang="fr-FR" sz="1600" dirty="0">
                <a:solidFill>
                  <a:schemeClr val="bg1"/>
                </a:solidFill>
              </a:rPr>
              <a:t>Exemples : Google SSO, Microsoft Azure Active</a:t>
            </a:r>
          </a:p>
        </p:txBody>
      </p:sp>
      <p:sp>
        <p:nvSpPr>
          <p:cNvPr id="59" name="Rectangle 58">
            <a:extLst>
              <a:ext uri="{FF2B5EF4-FFF2-40B4-BE49-F238E27FC236}">
                <a16:creationId xmlns:a16="http://schemas.microsoft.com/office/drawing/2014/main" id="{BB08E56A-39C2-E58E-A3C4-EE79DD024C2C}"/>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374EFAB5-DF57-6D31-1BB1-6CBD830F5530}"/>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3. Application des SI</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370A1D8C-95A4-B9CA-D437-672A02B74326}"/>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2895963D-91BE-AE2B-6B30-B624840800A7}"/>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1A8D6E6F-F080-3D59-C165-AC479D9FB12B}"/>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18</a:t>
            </a:fld>
            <a:endParaRPr lang="id-ID" sz="1050" dirty="0">
              <a:solidFill>
                <a:schemeClr val="bg1"/>
              </a:solidFill>
            </a:endParaRPr>
          </a:p>
        </p:txBody>
      </p:sp>
    </p:spTree>
    <p:extLst>
      <p:ext uri="{BB962C8B-B14F-4D97-AF65-F5344CB8AC3E}">
        <p14:creationId xmlns:p14="http://schemas.microsoft.com/office/powerpoint/2010/main" val="397843920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p:cNvGrpSpPr/>
        <p:nvPr/>
      </p:nvGrpSpPr>
      <p:grpSpPr>
        <a:xfrm>
          <a:off x="0" y="0"/>
          <a:ext cx="0" cy="0"/>
          <a:chOff x="0" y="0"/>
          <a:chExt cx="0" cy="0"/>
        </a:xfrm>
      </p:grpSpPr>
      <p:cxnSp>
        <p:nvCxnSpPr>
          <p:cNvPr id="15" name="Straight Connector 14"/>
          <p:cNvCxnSpPr/>
          <p:nvPr/>
        </p:nvCxnSpPr>
        <p:spPr>
          <a:xfrm>
            <a:off x="4832082" y="0"/>
            <a:ext cx="0" cy="2566593"/>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3" name="Rectangle 2">
            <a:extLst>
              <a:ext uri="{FF2B5EF4-FFF2-40B4-BE49-F238E27FC236}">
                <a16:creationId xmlns:a16="http://schemas.microsoft.com/office/drawing/2014/main" id="{506F70FB-415A-6399-C3EE-048A0F07605A}"/>
              </a:ext>
            </a:extLst>
          </p:cNvPr>
          <p:cNvSpPr/>
          <p:nvPr/>
        </p:nvSpPr>
        <p:spPr>
          <a:xfrm>
            <a:off x="1855606" y="2875002"/>
            <a:ext cx="5952933" cy="646331"/>
          </a:xfrm>
          <a:prstGeom prst="rect">
            <a:avLst/>
          </a:prstGeom>
          <a:noFill/>
        </p:spPr>
        <p:txBody>
          <a:bodyPr wrap="square">
            <a:spAutoFit/>
          </a:bodyPr>
          <a:lstStyle/>
          <a:p>
            <a:pPr algn="ctr"/>
            <a:r>
              <a:rPr lang="fr-FR" dirty="0">
                <a:solidFill>
                  <a:schemeClr val="bg1">
                    <a:lumMod val="95000"/>
                  </a:schemeClr>
                </a:solidFill>
                <a:latin typeface="Source Sans Pro Light" panose="020B0403030403020204" pitchFamily="34" charset="0"/>
              </a:rPr>
              <a:t>Merci pour votre attention.</a:t>
            </a:r>
          </a:p>
          <a:p>
            <a:pPr algn="ctr"/>
            <a:r>
              <a:rPr lang="fr-FR" dirty="0">
                <a:solidFill>
                  <a:schemeClr val="bg1">
                    <a:lumMod val="95000"/>
                  </a:schemeClr>
                </a:solidFill>
                <a:latin typeface="Source Sans Pro Light" panose="020B0403030403020204" pitchFamily="34" charset="0"/>
              </a:rPr>
              <a:t>Je suis disponible pour répondre à vos questions</a:t>
            </a:r>
            <a:endParaRPr lang="id-ID"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CE19AE2B-ED5A-4BE3-9F56-FD2359E6030E}"/>
              </a:ext>
            </a:extLst>
          </p:cNvPr>
          <p:cNvCxnSpPr/>
          <p:nvPr/>
        </p:nvCxnSpPr>
        <p:spPr>
          <a:xfrm>
            <a:off x="4552941" y="3630240"/>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9">
            <a:extLst>
              <a:ext uri="{FF2B5EF4-FFF2-40B4-BE49-F238E27FC236}">
                <a16:creationId xmlns:a16="http://schemas.microsoft.com/office/drawing/2014/main" id="{0068DB96-C063-9462-E2DD-EEEFE7F0496E}"/>
              </a:ext>
            </a:extLst>
          </p:cNvPr>
          <p:cNvGrpSpPr/>
          <p:nvPr/>
        </p:nvGrpSpPr>
        <p:grpSpPr>
          <a:xfrm>
            <a:off x="260564" y="6409324"/>
            <a:ext cx="168062" cy="221156"/>
            <a:chOff x="4328868" y="5502988"/>
            <a:chExt cx="500307" cy="493774"/>
          </a:xfrm>
        </p:grpSpPr>
        <p:sp>
          <p:nvSpPr>
            <p:cNvPr id="6" name="Freeform 10">
              <a:hlinkClick r:id="" action="ppaction://hlinkshowjump?jump=previousslide"/>
              <a:extLst>
                <a:ext uri="{FF2B5EF4-FFF2-40B4-BE49-F238E27FC236}">
                  <a16:creationId xmlns:a16="http://schemas.microsoft.com/office/drawing/2014/main" id="{EECF9933-C1B4-E3AE-09A4-993B5942F51F}"/>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7" name="Freeform 11">
              <a:hlinkClick r:id="" action="ppaction://hlinkshowjump?jump=previousslide"/>
              <a:extLst>
                <a:ext uri="{FF2B5EF4-FFF2-40B4-BE49-F238E27FC236}">
                  <a16:creationId xmlns:a16="http://schemas.microsoft.com/office/drawing/2014/main" id="{CFFF50D8-8F73-9950-1567-384764160296}"/>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12" name="Group 52">
            <a:extLst>
              <a:ext uri="{FF2B5EF4-FFF2-40B4-BE49-F238E27FC236}">
                <a16:creationId xmlns:a16="http://schemas.microsoft.com/office/drawing/2014/main" id="{521066B5-F06A-097C-8CD7-5EBA47D8595A}"/>
              </a:ext>
            </a:extLst>
          </p:cNvPr>
          <p:cNvGrpSpPr/>
          <p:nvPr/>
        </p:nvGrpSpPr>
        <p:grpSpPr>
          <a:xfrm>
            <a:off x="2694033" y="5512536"/>
            <a:ext cx="3755942" cy="3649470"/>
            <a:chOff x="3690938" y="436563"/>
            <a:chExt cx="5264150" cy="5114925"/>
          </a:xfrm>
        </p:grpSpPr>
        <p:sp>
          <p:nvSpPr>
            <p:cNvPr id="13" name="Freeform 53">
              <a:extLst>
                <a:ext uri="{FF2B5EF4-FFF2-40B4-BE49-F238E27FC236}">
                  <a16:creationId xmlns:a16="http://schemas.microsoft.com/office/drawing/2014/main" id="{6D62B8E8-E80F-1A3E-515E-2CA7241FDBA1}"/>
                </a:ext>
              </a:extLst>
            </p:cNvPr>
            <p:cNvSpPr>
              <a:spLocks noEditPoints="1"/>
            </p:cNvSpPr>
            <p:nvPr/>
          </p:nvSpPr>
          <p:spPr bwMode="auto">
            <a:xfrm>
              <a:off x="3690938" y="436563"/>
              <a:ext cx="5264150" cy="5114925"/>
            </a:xfrm>
            <a:custGeom>
              <a:avLst/>
              <a:gdLst>
                <a:gd name="T0" fmla="*/ 2355 w 2519"/>
                <a:gd name="T1" fmla="*/ 1508 h 2448"/>
                <a:gd name="T2" fmla="*/ 2189 w 2519"/>
                <a:gd name="T3" fmla="*/ 1879 h 2448"/>
                <a:gd name="T4" fmla="*/ 2175 w 2519"/>
                <a:gd name="T5" fmla="*/ 1942 h 2448"/>
                <a:gd name="T6" fmla="*/ 2012 w 2519"/>
                <a:gd name="T7" fmla="*/ 2110 h 2448"/>
                <a:gd name="T8" fmla="*/ 1952 w 2519"/>
                <a:gd name="T9" fmla="*/ 2246 h 2448"/>
                <a:gd name="T10" fmla="*/ 1892 w 2519"/>
                <a:gd name="T11" fmla="*/ 2214 h 2448"/>
                <a:gd name="T12" fmla="*/ 1571 w 2519"/>
                <a:gd name="T13" fmla="*/ 2367 h 2448"/>
                <a:gd name="T14" fmla="*/ 1499 w 2519"/>
                <a:gd name="T15" fmla="*/ 2401 h 2448"/>
                <a:gd name="T16" fmla="*/ 1365 w 2519"/>
                <a:gd name="T17" fmla="*/ 2378 h 2448"/>
                <a:gd name="T18" fmla="*/ 856 w 2519"/>
                <a:gd name="T19" fmla="*/ 2171 h 2448"/>
                <a:gd name="T20" fmla="*/ 337 w 2519"/>
                <a:gd name="T21" fmla="*/ 775 h 2448"/>
                <a:gd name="T22" fmla="*/ 1155 w 2519"/>
                <a:gd name="T23" fmla="*/ 132 h 2448"/>
                <a:gd name="T24" fmla="*/ 1223 w 2519"/>
                <a:gd name="T25" fmla="*/ 75 h 2448"/>
                <a:gd name="T26" fmla="*/ 1380 w 2519"/>
                <a:gd name="T27" fmla="*/ 119 h 2448"/>
                <a:gd name="T28" fmla="*/ 1517 w 2519"/>
                <a:gd name="T29" fmla="*/ 98 h 2448"/>
                <a:gd name="T30" fmla="*/ 1927 w 2519"/>
                <a:gd name="T31" fmla="*/ 444 h 2448"/>
                <a:gd name="T32" fmla="*/ 2125 w 2519"/>
                <a:gd name="T33" fmla="*/ 591 h 2448"/>
                <a:gd name="T34" fmla="*/ 2125 w 2519"/>
                <a:gd name="T35" fmla="*/ 591 h 2448"/>
                <a:gd name="T36" fmla="*/ 1690 w 2519"/>
                <a:gd name="T37" fmla="*/ 393 h 2448"/>
                <a:gd name="T38" fmla="*/ 195 w 2519"/>
                <a:gd name="T39" fmla="*/ 1086 h 2448"/>
                <a:gd name="T40" fmla="*/ 163 w 2519"/>
                <a:gd name="T41" fmla="*/ 1009 h 2448"/>
                <a:gd name="T42" fmla="*/ 201 w 2519"/>
                <a:gd name="T43" fmla="*/ 764 h 2448"/>
                <a:gd name="T44" fmla="*/ 337 w 2519"/>
                <a:gd name="T45" fmla="*/ 775 h 2448"/>
                <a:gd name="T46" fmla="*/ 1384 w 2519"/>
                <a:gd name="T47" fmla="*/ 66 h 2448"/>
                <a:gd name="T48" fmla="*/ 1147 w 2519"/>
                <a:gd name="T49" fmla="*/ 0 h 2448"/>
                <a:gd name="T50" fmla="*/ 1064 w 2519"/>
                <a:gd name="T51" fmla="*/ 79 h 2448"/>
                <a:gd name="T52" fmla="*/ 141 w 2519"/>
                <a:gd name="T53" fmla="*/ 925 h 2448"/>
                <a:gd name="T54" fmla="*/ 83 w 2519"/>
                <a:gd name="T55" fmla="*/ 1247 h 2448"/>
                <a:gd name="T56" fmla="*/ 1468 w 2519"/>
                <a:gd name="T57" fmla="*/ 2434 h 2448"/>
                <a:gd name="T58" fmla="*/ 1476 w 2519"/>
                <a:gd name="T59" fmla="*/ 2447 h 2448"/>
                <a:gd name="T60" fmla="*/ 1604 w 2519"/>
                <a:gd name="T61" fmla="*/ 2447 h 2448"/>
                <a:gd name="T62" fmla="*/ 1599 w 2519"/>
                <a:gd name="T63" fmla="*/ 2406 h 2448"/>
                <a:gd name="T64" fmla="*/ 1941 w 2519"/>
                <a:gd name="T65" fmla="*/ 2315 h 2448"/>
                <a:gd name="T66" fmla="*/ 2028 w 2519"/>
                <a:gd name="T67" fmla="*/ 2212 h 2448"/>
                <a:gd name="T68" fmla="*/ 2102 w 2519"/>
                <a:gd name="T69" fmla="*/ 2227 h 2448"/>
                <a:gd name="T70" fmla="*/ 2154 w 2519"/>
                <a:gd name="T71" fmla="*/ 2075 h 2448"/>
                <a:gd name="T72" fmla="*/ 2198 w 2519"/>
                <a:gd name="T73" fmla="*/ 2030 h 2448"/>
                <a:gd name="T74" fmla="*/ 2252 w 2519"/>
                <a:gd name="T75" fmla="*/ 1939 h 2448"/>
                <a:gd name="T76" fmla="*/ 2274 w 2519"/>
                <a:gd name="T77" fmla="*/ 1943 h 2448"/>
                <a:gd name="T78" fmla="*/ 2480 w 2519"/>
                <a:gd name="T79" fmla="*/ 1372 h 2448"/>
                <a:gd name="T80" fmla="*/ 2465 w 2519"/>
                <a:gd name="T81" fmla="*/ 883 h 2448"/>
                <a:gd name="T82" fmla="*/ 1600 w 2519"/>
                <a:gd name="T83" fmla="*/ 96 h 2448"/>
                <a:gd name="T84" fmla="*/ 1553 w 2519"/>
                <a:gd name="T85" fmla="*/ 0 h 244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2519" h="2448">
                  <a:moveTo>
                    <a:pt x="2355" y="1508"/>
                  </a:moveTo>
                  <a:cubicBezTo>
                    <a:pt x="2355" y="1508"/>
                    <a:pt x="2355" y="1508"/>
                    <a:pt x="2355" y="1508"/>
                  </a:cubicBezTo>
                  <a:cubicBezTo>
                    <a:pt x="2355" y="1508"/>
                    <a:pt x="2355" y="1508"/>
                    <a:pt x="2355" y="1508"/>
                  </a:cubicBezTo>
                  <a:cubicBezTo>
                    <a:pt x="2306" y="1653"/>
                    <a:pt x="2250" y="1775"/>
                    <a:pt x="2189" y="1879"/>
                  </a:cubicBezTo>
                  <a:cubicBezTo>
                    <a:pt x="2192" y="1882"/>
                    <a:pt x="2194" y="1884"/>
                    <a:pt x="2196" y="1887"/>
                  </a:cubicBezTo>
                  <a:cubicBezTo>
                    <a:pt x="2207" y="1908"/>
                    <a:pt x="2188" y="1927"/>
                    <a:pt x="2175" y="1942"/>
                  </a:cubicBezTo>
                  <a:cubicBezTo>
                    <a:pt x="2155" y="1964"/>
                    <a:pt x="2132" y="1984"/>
                    <a:pt x="2108" y="2000"/>
                  </a:cubicBezTo>
                  <a:cubicBezTo>
                    <a:pt x="2077" y="2040"/>
                    <a:pt x="2045" y="2077"/>
                    <a:pt x="2012" y="2110"/>
                  </a:cubicBezTo>
                  <a:cubicBezTo>
                    <a:pt x="2018" y="2127"/>
                    <a:pt x="2022" y="2147"/>
                    <a:pt x="2023" y="2159"/>
                  </a:cubicBezTo>
                  <a:cubicBezTo>
                    <a:pt x="2003" y="2188"/>
                    <a:pt x="1975" y="2216"/>
                    <a:pt x="1952" y="2246"/>
                  </a:cubicBezTo>
                  <a:cubicBezTo>
                    <a:pt x="1950" y="2246"/>
                    <a:pt x="1948" y="2247"/>
                    <a:pt x="1946" y="2247"/>
                  </a:cubicBezTo>
                  <a:cubicBezTo>
                    <a:pt x="1927" y="2247"/>
                    <a:pt x="1909" y="2229"/>
                    <a:pt x="1892" y="2214"/>
                  </a:cubicBezTo>
                  <a:cubicBezTo>
                    <a:pt x="1791" y="2286"/>
                    <a:pt x="1685" y="2330"/>
                    <a:pt x="1579" y="2354"/>
                  </a:cubicBezTo>
                  <a:cubicBezTo>
                    <a:pt x="1578" y="2359"/>
                    <a:pt x="1575" y="2363"/>
                    <a:pt x="1571" y="2367"/>
                  </a:cubicBezTo>
                  <a:cubicBezTo>
                    <a:pt x="1554" y="2383"/>
                    <a:pt x="1531" y="2401"/>
                    <a:pt x="1507" y="2401"/>
                  </a:cubicBezTo>
                  <a:cubicBezTo>
                    <a:pt x="1504" y="2401"/>
                    <a:pt x="1502" y="2401"/>
                    <a:pt x="1499" y="2401"/>
                  </a:cubicBezTo>
                  <a:cubicBezTo>
                    <a:pt x="1485" y="2395"/>
                    <a:pt x="1475" y="2383"/>
                    <a:pt x="1464" y="2373"/>
                  </a:cubicBezTo>
                  <a:cubicBezTo>
                    <a:pt x="1431" y="2376"/>
                    <a:pt x="1397" y="2378"/>
                    <a:pt x="1365" y="2378"/>
                  </a:cubicBezTo>
                  <a:cubicBezTo>
                    <a:pt x="957" y="2378"/>
                    <a:pt x="601" y="2145"/>
                    <a:pt x="601" y="2145"/>
                  </a:cubicBezTo>
                  <a:cubicBezTo>
                    <a:pt x="690" y="2163"/>
                    <a:pt x="775" y="2171"/>
                    <a:pt x="856" y="2171"/>
                  </a:cubicBezTo>
                  <a:cubicBezTo>
                    <a:pt x="1389" y="2171"/>
                    <a:pt x="1784" y="1817"/>
                    <a:pt x="2355" y="1508"/>
                  </a:cubicBezTo>
                  <a:moveTo>
                    <a:pt x="337" y="775"/>
                  </a:moveTo>
                  <a:cubicBezTo>
                    <a:pt x="448" y="577"/>
                    <a:pt x="616" y="355"/>
                    <a:pt x="860" y="216"/>
                  </a:cubicBezTo>
                  <a:cubicBezTo>
                    <a:pt x="956" y="161"/>
                    <a:pt x="1056" y="136"/>
                    <a:pt x="1155" y="132"/>
                  </a:cubicBezTo>
                  <a:cubicBezTo>
                    <a:pt x="1177" y="110"/>
                    <a:pt x="1192" y="76"/>
                    <a:pt x="1222" y="75"/>
                  </a:cubicBezTo>
                  <a:cubicBezTo>
                    <a:pt x="1222" y="75"/>
                    <a:pt x="1223" y="75"/>
                    <a:pt x="1223" y="75"/>
                  </a:cubicBezTo>
                  <a:cubicBezTo>
                    <a:pt x="1228" y="75"/>
                    <a:pt x="1234" y="76"/>
                    <a:pt x="1239" y="78"/>
                  </a:cubicBezTo>
                  <a:cubicBezTo>
                    <a:pt x="1287" y="90"/>
                    <a:pt x="1331" y="119"/>
                    <a:pt x="1380" y="119"/>
                  </a:cubicBezTo>
                  <a:cubicBezTo>
                    <a:pt x="1387" y="119"/>
                    <a:pt x="1393" y="119"/>
                    <a:pt x="1400" y="117"/>
                  </a:cubicBezTo>
                  <a:cubicBezTo>
                    <a:pt x="1439" y="115"/>
                    <a:pt x="1480" y="116"/>
                    <a:pt x="1517" y="98"/>
                  </a:cubicBezTo>
                  <a:cubicBezTo>
                    <a:pt x="1553" y="117"/>
                    <a:pt x="1536" y="169"/>
                    <a:pt x="1532" y="201"/>
                  </a:cubicBezTo>
                  <a:cubicBezTo>
                    <a:pt x="1629" y="239"/>
                    <a:pt x="1789" y="345"/>
                    <a:pt x="1927" y="444"/>
                  </a:cubicBezTo>
                  <a:cubicBezTo>
                    <a:pt x="1953" y="457"/>
                    <a:pt x="1979" y="473"/>
                    <a:pt x="2002" y="492"/>
                  </a:cubicBezTo>
                  <a:cubicBezTo>
                    <a:pt x="2055" y="534"/>
                    <a:pt x="2095" y="567"/>
                    <a:pt x="2125" y="591"/>
                  </a:cubicBezTo>
                  <a:cubicBezTo>
                    <a:pt x="2169" y="625"/>
                    <a:pt x="2197" y="646"/>
                    <a:pt x="2196" y="646"/>
                  </a:cubicBezTo>
                  <a:cubicBezTo>
                    <a:pt x="2196" y="646"/>
                    <a:pt x="2174" y="630"/>
                    <a:pt x="2125" y="591"/>
                  </a:cubicBezTo>
                  <a:cubicBezTo>
                    <a:pt x="2076" y="553"/>
                    <a:pt x="2005" y="499"/>
                    <a:pt x="1927" y="444"/>
                  </a:cubicBezTo>
                  <a:cubicBezTo>
                    <a:pt x="1856" y="408"/>
                    <a:pt x="1776" y="393"/>
                    <a:pt x="1690" y="393"/>
                  </a:cubicBezTo>
                  <a:cubicBezTo>
                    <a:pt x="1074" y="393"/>
                    <a:pt x="159" y="1197"/>
                    <a:pt x="159" y="1197"/>
                  </a:cubicBezTo>
                  <a:cubicBezTo>
                    <a:pt x="159" y="1197"/>
                    <a:pt x="170" y="1155"/>
                    <a:pt x="195" y="1086"/>
                  </a:cubicBezTo>
                  <a:cubicBezTo>
                    <a:pt x="191" y="1085"/>
                    <a:pt x="186" y="1084"/>
                    <a:pt x="181" y="1083"/>
                  </a:cubicBezTo>
                  <a:cubicBezTo>
                    <a:pt x="135" y="1082"/>
                    <a:pt x="122" y="1031"/>
                    <a:pt x="163" y="1009"/>
                  </a:cubicBezTo>
                  <a:cubicBezTo>
                    <a:pt x="202" y="973"/>
                    <a:pt x="214" y="913"/>
                    <a:pt x="191" y="865"/>
                  </a:cubicBezTo>
                  <a:cubicBezTo>
                    <a:pt x="171" y="834"/>
                    <a:pt x="150" y="778"/>
                    <a:pt x="201" y="764"/>
                  </a:cubicBezTo>
                  <a:cubicBezTo>
                    <a:pt x="203" y="764"/>
                    <a:pt x="206" y="764"/>
                    <a:pt x="209" y="764"/>
                  </a:cubicBezTo>
                  <a:cubicBezTo>
                    <a:pt x="251" y="764"/>
                    <a:pt x="294" y="774"/>
                    <a:pt x="337" y="775"/>
                  </a:cubicBezTo>
                  <a:moveTo>
                    <a:pt x="1553" y="0"/>
                  </a:moveTo>
                  <a:cubicBezTo>
                    <a:pt x="1533" y="0"/>
                    <a:pt x="1484" y="66"/>
                    <a:pt x="1384" y="66"/>
                  </a:cubicBezTo>
                  <a:cubicBezTo>
                    <a:pt x="1384" y="66"/>
                    <a:pt x="1384" y="66"/>
                    <a:pt x="1384" y="66"/>
                  </a:cubicBezTo>
                  <a:cubicBezTo>
                    <a:pt x="1284" y="66"/>
                    <a:pt x="1192" y="0"/>
                    <a:pt x="1147" y="0"/>
                  </a:cubicBezTo>
                  <a:cubicBezTo>
                    <a:pt x="1130" y="0"/>
                    <a:pt x="1120" y="10"/>
                    <a:pt x="1120" y="39"/>
                  </a:cubicBezTo>
                  <a:cubicBezTo>
                    <a:pt x="1120" y="57"/>
                    <a:pt x="1057" y="63"/>
                    <a:pt x="1064" y="79"/>
                  </a:cubicBezTo>
                  <a:cubicBezTo>
                    <a:pt x="685" y="142"/>
                    <a:pt x="390" y="363"/>
                    <a:pt x="219" y="692"/>
                  </a:cubicBezTo>
                  <a:cubicBezTo>
                    <a:pt x="63" y="708"/>
                    <a:pt x="141" y="799"/>
                    <a:pt x="141" y="925"/>
                  </a:cubicBezTo>
                  <a:cubicBezTo>
                    <a:pt x="141" y="1012"/>
                    <a:pt x="0" y="1100"/>
                    <a:pt x="88" y="1144"/>
                  </a:cubicBezTo>
                  <a:cubicBezTo>
                    <a:pt x="85" y="1178"/>
                    <a:pt x="83" y="1212"/>
                    <a:pt x="83" y="1247"/>
                  </a:cubicBezTo>
                  <a:cubicBezTo>
                    <a:pt x="83" y="1910"/>
                    <a:pt x="622" y="2448"/>
                    <a:pt x="1285" y="2448"/>
                  </a:cubicBezTo>
                  <a:cubicBezTo>
                    <a:pt x="1347" y="2448"/>
                    <a:pt x="1408" y="2443"/>
                    <a:pt x="1468" y="2434"/>
                  </a:cubicBezTo>
                  <a:cubicBezTo>
                    <a:pt x="1468" y="2434"/>
                    <a:pt x="1468" y="2435"/>
                    <a:pt x="1468" y="2436"/>
                  </a:cubicBezTo>
                  <a:cubicBezTo>
                    <a:pt x="1468" y="2444"/>
                    <a:pt x="1471" y="2447"/>
                    <a:pt x="1476" y="2447"/>
                  </a:cubicBezTo>
                  <a:cubicBezTo>
                    <a:pt x="1491" y="2447"/>
                    <a:pt x="1526" y="2415"/>
                    <a:pt x="1555" y="2415"/>
                  </a:cubicBezTo>
                  <a:cubicBezTo>
                    <a:pt x="1584" y="2415"/>
                    <a:pt x="1599" y="2447"/>
                    <a:pt x="1604" y="2447"/>
                  </a:cubicBezTo>
                  <a:cubicBezTo>
                    <a:pt x="1606" y="2447"/>
                    <a:pt x="1606" y="2444"/>
                    <a:pt x="1606" y="2436"/>
                  </a:cubicBezTo>
                  <a:cubicBezTo>
                    <a:pt x="1606" y="2425"/>
                    <a:pt x="1604" y="2415"/>
                    <a:pt x="1599" y="2406"/>
                  </a:cubicBezTo>
                  <a:cubicBezTo>
                    <a:pt x="1698" y="2380"/>
                    <a:pt x="1771" y="2347"/>
                    <a:pt x="1858" y="2297"/>
                  </a:cubicBezTo>
                  <a:cubicBezTo>
                    <a:pt x="1901" y="2309"/>
                    <a:pt x="1924" y="2315"/>
                    <a:pt x="1941" y="2315"/>
                  </a:cubicBezTo>
                  <a:cubicBezTo>
                    <a:pt x="1957" y="2315"/>
                    <a:pt x="1967" y="2310"/>
                    <a:pt x="1982" y="2300"/>
                  </a:cubicBezTo>
                  <a:cubicBezTo>
                    <a:pt x="2040" y="2261"/>
                    <a:pt x="1985" y="2212"/>
                    <a:pt x="2028" y="2212"/>
                  </a:cubicBezTo>
                  <a:cubicBezTo>
                    <a:pt x="2040" y="2212"/>
                    <a:pt x="2060" y="2216"/>
                    <a:pt x="2093" y="2225"/>
                  </a:cubicBezTo>
                  <a:cubicBezTo>
                    <a:pt x="2097" y="2227"/>
                    <a:pt x="2100" y="2227"/>
                    <a:pt x="2102" y="2227"/>
                  </a:cubicBezTo>
                  <a:cubicBezTo>
                    <a:pt x="2121" y="2227"/>
                    <a:pt x="2078" y="2189"/>
                    <a:pt x="2054" y="2169"/>
                  </a:cubicBezTo>
                  <a:cubicBezTo>
                    <a:pt x="2089" y="2140"/>
                    <a:pt x="2123" y="2108"/>
                    <a:pt x="2154" y="2075"/>
                  </a:cubicBezTo>
                  <a:cubicBezTo>
                    <a:pt x="2157" y="2079"/>
                    <a:pt x="2159" y="2081"/>
                    <a:pt x="2160" y="2081"/>
                  </a:cubicBezTo>
                  <a:cubicBezTo>
                    <a:pt x="2170" y="2081"/>
                    <a:pt x="2172" y="2030"/>
                    <a:pt x="2198" y="2030"/>
                  </a:cubicBezTo>
                  <a:cubicBezTo>
                    <a:pt x="2246" y="2030"/>
                    <a:pt x="2231" y="2011"/>
                    <a:pt x="2231" y="1958"/>
                  </a:cubicBezTo>
                  <a:cubicBezTo>
                    <a:pt x="2231" y="1943"/>
                    <a:pt x="2241" y="1939"/>
                    <a:pt x="2252" y="1939"/>
                  </a:cubicBezTo>
                  <a:cubicBezTo>
                    <a:pt x="2257" y="1939"/>
                    <a:pt x="2262" y="1940"/>
                    <a:pt x="2266" y="1941"/>
                  </a:cubicBezTo>
                  <a:cubicBezTo>
                    <a:pt x="2270" y="1942"/>
                    <a:pt x="2273" y="1943"/>
                    <a:pt x="2274" y="1943"/>
                  </a:cubicBezTo>
                  <a:cubicBezTo>
                    <a:pt x="2275" y="1943"/>
                    <a:pt x="2273" y="1942"/>
                    <a:pt x="2267" y="1938"/>
                  </a:cubicBezTo>
                  <a:cubicBezTo>
                    <a:pt x="2382" y="1775"/>
                    <a:pt x="2458" y="1581"/>
                    <a:pt x="2480" y="1372"/>
                  </a:cubicBezTo>
                  <a:cubicBezTo>
                    <a:pt x="2519" y="1352"/>
                    <a:pt x="2513" y="1263"/>
                    <a:pt x="2477" y="1147"/>
                  </a:cubicBezTo>
                  <a:cubicBezTo>
                    <a:pt x="2437" y="1017"/>
                    <a:pt x="2512" y="883"/>
                    <a:pt x="2465" y="883"/>
                  </a:cubicBezTo>
                  <a:cubicBezTo>
                    <a:pt x="2455" y="883"/>
                    <a:pt x="2444" y="889"/>
                    <a:pt x="2435" y="900"/>
                  </a:cubicBezTo>
                  <a:cubicBezTo>
                    <a:pt x="2312" y="493"/>
                    <a:pt x="2016" y="195"/>
                    <a:pt x="1600" y="96"/>
                  </a:cubicBezTo>
                  <a:cubicBezTo>
                    <a:pt x="1612" y="75"/>
                    <a:pt x="1564" y="63"/>
                    <a:pt x="1564" y="39"/>
                  </a:cubicBezTo>
                  <a:cubicBezTo>
                    <a:pt x="1564" y="10"/>
                    <a:pt x="1561" y="0"/>
                    <a:pt x="1553" y="0"/>
                  </a:cubicBezTo>
                </a:path>
              </a:pathLst>
            </a:custGeom>
            <a:solidFill>
              <a:srgbClr val="D4DDD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 name="Freeform 54">
              <a:extLst>
                <a:ext uri="{FF2B5EF4-FFF2-40B4-BE49-F238E27FC236}">
                  <a16:creationId xmlns:a16="http://schemas.microsoft.com/office/drawing/2014/main" id="{E71A374F-F142-3D06-E73A-EBEC961F96AB}"/>
                </a:ext>
              </a:extLst>
            </p:cNvPr>
            <p:cNvSpPr>
              <a:spLocks noEditPoints="1"/>
            </p:cNvSpPr>
            <p:nvPr/>
          </p:nvSpPr>
          <p:spPr bwMode="auto">
            <a:xfrm>
              <a:off x="3946526" y="593726"/>
              <a:ext cx="4335463" cy="2343150"/>
            </a:xfrm>
            <a:custGeom>
              <a:avLst/>
              <a:gdLst>
                <a:gd name="T0" fmla="*/ 2003 w 2075"/>
                <a:gd name="T1" fmla="*/ 516 h 1122"/>
                <a:gd name="T2" fmla="*/ 2074 w 2075"/>
                <a:gd name="T3" fmla="*/ 571 h 1122"/>
                <a:gd name="T4" fmla="*/ 2003 w 2075"/>
                <a:gd name="T5" fmla="*/ 516 h 1122"/>
                <a:gd name="T6" fmla="*/ 1805 w 2075"/>
                <a:gd name="T7" fmla="*/ 369 h 1122"/>
                <a:gd name="T8" fmla="*/ 2003 w 2075"/>
                <a:gd name="T9" fmla="*/ 516 h 1122"/>
                <a:gd name="T10" fmla="*/ 1880 w 2075"/>
                <a:gd name="T11" fmla="*/ 417 h 1122"/>
                <a:gd name="T12" fmla="*/ 1805 w 2075"/>
                <a:gd name="T13" fmla="*/ 369 h 1122"/>
                <a:gd name="T14" fmla="*/ 847 w 2075"/>
                <a:gd name="T15" fmla="*/ 250 h 1122"/>
                <a:gd name="T16" fmla="*/ 764 w 2075"/>
                <a:gd name="T17" fmla="*/ 214 h 1122"/>
                <a:gd name="T18" fmla="*/ 872 w 2075"/>
                <a:gd name="T19" fmla="*/ 140 h 1122"/>
                <a:gd name="T20" fmla="*/ 915 w 2075"/>
                <a:gd name="T21" fmla="*/ 136 h 1122"/>
                <a:gd name="T22" fmla="*/ 998 w 2075"/>
                <a:gd name="T23" fmla="*/ 172 h 1122"/>
                <a:gd name="T24" fmla="*/ 891 w 2075"/>
                <a:gd name="T25" fmla="*/ 246 h 1122"/>
                <a:gd name="T26" fmla="*/ 847 w 2075"/>
                <a:gd name="T27" fmla="*/ 250 h 1122"/>
                <a:gd name="T28" fmla="*/ 1101 w 2075"/>
                <a:gd name="T29" fmla="*/ 0 h 1122"/>
                <a:gd name="T30" fmla="*/ 1100 w 2075"/>
                <a:gd name="T31" fmla="*/ 0 h 1122"/>
                <a:gd name="T32" fmla="*/ 1033 w 2075"/>
                <a:gd name="T33" fmla="*/ 57 h 1122"/>
                <a:gd name="T34" fmla="*/ 738 w 2075"/>
                <a:gd name="T35" fmla="*/ 141 h 1122"/>
                <a:gd name="T36" fmla="*/ 215 w 2075"/>
                <a:gd name="T37" fmla="*/ 700 h 1122"/>
                <a:gd name="T38" fmla="*/ 87 w 2075"/>
                <a:gd name="T39" fmla="*/ 689 h 1122"/>
                <a:gd name="T40" fmla="*/ 79 w 2075"/>
                <a:gd name="T41" fmla="*/ 689 h 1122"/>
                <a:gd name="T42" fmla="*/ 69 w 2075"/>
                <a:gd name="T43" fmla="*/ 790 h 1122"/>
                <a:gd name="T44" fmla="*/ 41 w 2075"/>
                <a:gd name="T45" fmla="*/ 934 h 1122"/>
                <a:gd name="T46" fmla="*/ 59 w 2075"/>
                <a:gd name="T47" fmla="*/ 1008 h 1122"/>
                <a:gd name="T48" fmla="*/ 73 w 2075"/>
                <a:gd name="T49" fmla="*/ 1011 h 1122"/>
                <a:gd name="T50" fmla="*/ 37 w 2075"/>
                <a:gd name="T51" fmla="*/ 1122 h 1122"/>
                <a:gd name="T52" fmla="*/ 1568 w 2075"/>
                <a:gd name="T53" fmla="*/ 318 h 1122"/>
                <a:gd name="T54" fmla="*/ 1805 w 2075"/>
                <a:gd name="T55" fmla="*/ 369 h 1122"/>
                <a:gd name="T56" fmla="*/ 1410 w 2075"/>
                <a:gd name="T57" fmla="*/ 126 h 1122"/>
                <a:gd name="T58" fmla="*/ 1395 w 2075"/>
                <a:gd name="T59" fmla="*/ 23 h 1122"/>
                <a:gd name="T60" fmla="*/ 1278 w 2075"/>
                <a:gd name="T61" fmla="*/ 42 h 1122"/>
                <a:gd name="T62" fmla="*/ 1258 w 2075"/>
                <a:gd name="T63" fmla="*/ 44 h 1122"/>
                <a:gd name="T64" fmla="*/ 1117 w 2075"/>
                <a:gd name="T65" fmla="*/ 3 h 1122"/>
                <a:gd name="T66" fmla="*/ 1101 w 2075"/>
                <a:gd name="T67" fmla="*/ 0 h 1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075" h="1122">
                  <a:moveTo>
                    <a:pt x="2003" y="516"/>
                  </a:moveTo>
                  <a:cubicBezTo>
                    <a:pt x="2052" y="555"/>
                    <a:pt x="2074" y="571"/>
                    <a:pt x="2074" y="571"/>
                  </a:cubicBezTo>
                  <a:cubicBezTo>
                    <a:pt x="2075" y="571"/>
                    <a:pt x="2047" y="550"/>
                    <a:pt x="2003" y="516"/>
                  </a:cubicBezTo>
                  <a:moveTo>
                    <a:pt x="1805" y="369"/>
                  </a:moveTo>
                  <a:cubicBezTo>
                    <a:pt x="1883" y="424"/>
                    <a:pt x="1954" y="478"/>
                    <a:pt x="2003" y="516"/>
                  </a:cubicBezTo>
                  <a:cubicBezTo>
                    <a:pt x="1973" y="492"/>
                    <a:pt x="1933" y="459"/>
                    <a:pt x="1880" y="417"/>
                  </a:cubicBezTo>
                  <a:cubicBezTo>
                    <a:pt x="1857" y="398"/>
                    <a:pt x="1831" y="382"/>
                    <a:pt x="1805" y="369"/>
                  </a:cubicBezTo>
                  <a:moveTo>
                    <a:pt x="847" y="250"/>
                  </a:moveTo>
                  <a:cubicBezTo>
                    <a:pt x="802" y="250"/>
                    <a:pt x="768" y="236"/>
                    <a:pt x="764" y="214"/>
                  </a:cubicBezTo>
                  <a:cubicBezTo>
                    <a:pt x="759" y="185"/>
                    <a:pt x="807" y="151"/>
                    <a:pt x="872" y="140"/>
                  </a:cubicBezTo>
                  <a:cubicBezTo>
                    <a:pt x="887" y="137"/>
                    <a:pt x="901" y="136"/>
                    <a:pt x="915" y="136"/>
                  </a:cubicBezTo>
                  <a:cubicBezTo>
                    <a:pt x="960" y="136"/>
                    <a:pt x="994" y="149"/>
                    <a:pt x="998" y="172"/>
                  </a:cubicBezTo>
                  <a:cubicBezTo>
                    <a:pt x="1003" y="201"/>
                    <a:pt x="955" y="234"/>
                    <a:pt x="891" y="246"/>
                  </a:cubicBezTo>
                  <a:cubicBezTo>
                    <a:pt x="875" y="249"/>
                    <a:pt x="861" y="250"/>
                    <a:pt x="847" y="250"/>
                  </a:cubicBezTo>
                  <a:moveTo>
                    <a:pt x="1101" y="0"/>
                  </a:moveTo>
                  <a:cubicBezTo>
                    <a:pt x="1101" y="0"/>
                    <a:pt x="1100" y="0"/>
                    <a:pt x="1100" y="0"/>
                  </a:cubicBezTo>
                  <a:cubicBezTo>
                    <a:pt x="1070" y="1"/>
                    <a:pt x="1055" y="35"/>
                    <a:pt x="1033" y="57"/>
                  </a:cubicBezTo>
                  <a:cubicBezTo>
                    <a:pt x="934" y="61"/>
                    <a:pt x="834" y="86"/>
                    <a:pt x="738" y="141"/>
                  </a:cubicBezTo>
                  <a:cubicBezTo>
                    <a:pt x="494" y="280"/>
                    <a:pt x="326" y="502"/>
                    <a:pt x="215" y="700"/>
                  </a:cubicBezTo>
                  <a:cubicBezTo>
                    <a:pt x="172" y="699"/>
                    <a:pt x="129" y="689"/>
                    <a:pt x="87" y="689"/>
                  </a:cubicBezTo>
                  <a:cubicBezTo>
                    <a:pt x="84" y="689"/>
                    <a:pt x="81" y="689"/>
                    <a:pt x="79" y="689"/>
                  </a:cubicBezTo>
                  <a:cubicBezTo>
                    <a:pt x="28" y="703"/>
                    <a:pt x="49" y="759"/>
                    <a:pt x="69" y="790"/>
                  </a:cubicBezTo>
                  <a:cubicBezTo>
                    <a:pt x="92" y="838"/>
                    <a:pt x="80" y="898"/>
                    <a:pt x="41" y="934"/>
                  </a:cubicBezTo>
                  <a:cubicBezTo>
                    <a:pt x="0" y="956"/>
                    <a:pt x="13" y="1007"/>
                    <a:pt x="59" y="1008"/>
                  </a:cubicBezTo>
                  <a:cubicBezTo>
                    <a:pt x="64" y="1009"/>
                    <a:pt x="69" y="1010"/>
                    <a:pt x="73" y="1011"/>
                  </a:cubicBezTo>
                  <a:cubicBezTo>
                    <a:pt x="48" y="1080"/>
                    <a:pt x="37" y="1122"/>
                    <a:pt x="37" y="1122"/>
                  </a:cubicBezTo>
                  <a:cubicBezTo>
                    <a:pt x="37" y="1122"/>
                    <a:pt x="952" y="318"/>
                    <a:pt x="1568" y="318"/>
                  </a:cubicBezTo>
                  <a:cubicBezTo>
                    <a:pt x="1654" y="318"/>
                    <a:pt x="1734" y="333"/>
                    <a:pt x="1805" y="369"/>
                  </a:cubicBezTo>
                  <a:cubicBezTo>
                    <a:pt x="1667" y="270"/>
                    <a:pt x="1507" y="164"/>
                    <a:pt x="1410" y="126"/>
                  </a:cubicBezTo>
                  <a:cubicBezTo>
                    <a:pt x="1414" y="94"/>
                    <a:pt x="1431" y="42"/>
                    <a:pt x="1395" y="23"/>
                  </a:cubicBezTo>
                  <a:cubicBezTo>
                    <a:pt x="1358" y="41"/>
                    <a:pt x="1317" y="40"/>
                    <a:pt x="1278" y="42"/>
                  </a:cubicBezTo>
                  <a:cubicBezTo>
                    <a:pt x="1271" y="44"/>
                    <a:pt x="1265" y="44"/>
                    <a:pt x="1258" y="44"/>
                  </a:cubicBezTo>
                  <a:cubicBezTo>
                    <a:pt x="1209" y="44"/>
                    <a:pt x="1165" y="15"/>
                    <a:pt x="1117" y="3"/>
                  </a:cubicBezTo>
                  <a:cubicBezTo>
                    <a:pt x="1112" y="1"/>
                    <a:pt x="1106" y="0"/>
                    <a:pt x="1101" y="0"/>
                  </a:cubicBezTo>
                </a:path>
              </a:pathLst>
            </a:custGeom>
            <a:solidFill>
              <a:srgbClr val="DC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6" name="Freeform 55">
              <a:extLst>
                <a:ext uri="{FF2B5EF4-FFF2-40B4-BE49-F238E27FC236}">
                  <a16:creationId xmlns:a16="http://schemas.microsoft.com/office/drawing/2014/main" id="{44568871-7BC0-4D28-1062-AD26E844C8CD}"/>
                </a:ext>
              </a:extLst>
            </p:cNvPr>
            <p:cNvSpPr>
              <a:spLocks/>
            </p:cNvSpPr>
            <p:nvPr/>
          </p:nvSpPr>
          <p:spPr bwMode="auto">
            <a:xfrm>
              <a:off x="4946651" y="3587751"/>
              <a:ext cx="3665538" cy="1865313"/>
            </a:xfrm>
            <a:custGeom>
              <a:avLst/>
              <a:gdLst>
                <a:gd name="T0" fmla="*/ 1754 w 1754"/>
                <a:gd name="T1" fmla="*/ 0 h 893"/>
                <a:gd name="T2" fmla="*/ 255 w 1754"/>
                <a:gd name="T3" fmla="*/ 663 h 893"/>
                <a:gd name="T4" fmla="*/ 0 w 1754"/>
                <a:gd name="T5" fmla="*/ 637 h 893"/>
                <a:gd name="T6" fmla="*/ 764 w 1754"/>
                <a:gd name="T7" fmla="*/ 870 h 893"/>
                <a:gd name="T8" fmla="*/ 863 w 1754"/>
                <a:gd name="T9" fmla="*/ 865 h 893"/>
                <a:gd name="T10" fmla="*/ 898 w 1754"/>
                <a:gd name="T11" fmla="*/ 893 h 893"/>
                <a:gd name="T12" fmla="*/ 906 w 1754"/>
                <a:gd name="T13" fmla="*/ 893 h 893"/>
                <a:gd name="T14" fmla="*/ 970 w 1754"/>
                <a:gd name="T15" fmla="*/ 859 h 893"/>
                <a:gd name="T16" fmla="*/ 978 w 1754"/>
                <a:gd name="T17" fmla="*/ 846 h 893"/>
                <a:gd name="T18" fmla="*/ 1291 w 1754"/>
                <a:gd name="T19" fmla="*/ 706 h 893"/>
                <a:gd name="T20" fmla="*/ 1345 w 1754"/>
                <a:gd name="T21" fmla="*/ 739 h 893"/>
                <a:gd name="T22" fmla="*/ 1351 w 1754"/>
                <a:gd name="T23" fmla="*/ 738 h 893"/>
                <a:gd name="T24" fmla="*/ 1422 w 1754"/>
                <a:gd name="T25" fmla="*/ 651 h 893"/>
                <a:gd name="T26" fmla="*/ 1411 w 1754"/>
                <a:gd name="T27" fmla="*/ 602 h 893"/>
                <a:gd name="T28" fmla="*/ 1507 w 1754"/>
                <a:gd name="T29" fmla="*/ 492 h 893"/>
                <a:gd name="T30" fmla="*/ 1574 w 1754"/>
                <a:gd name="T31" fmla="*/ 434 h 893"/>
                <a:gd name="T32" fmla="*/ 1595 w 1754"/>
                <a:gd name="T33" fmla="*/ 379 h 893"/>
                <a:gd name="T34" fmla="*/ 1588 w 1754"/>
                <a:gd name="T35" fmla="*/ 371 h 893"/>
                <a:gd name="T36" fmla="*/ 1754 w 1754"/>
                <a:gd name="T37" fmla="*/ 0 h 8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754" h="893">
                  <a:moveTo>
                    <a:pt x="1754" y="0"/>
                  </a:moveTo>
                  <a:cubicBezTo>
                    <a:pt x="1183" y="309"/>
                    <a:pt x="788" y="663"/>
                    <a:pt x="255" y="663"/>
                  </a:cubicBezTo>
                  <a:cubicBezTo>
                    <a:pt x="174" y="663"/>
                    <a:pt x="89" y="655"/>
                    <a:pt x="0" y="637"/>
                  </a:cubicBezTo>
                  <a:cubicBezTo>
                    <a:pt x="0" y="637"/>
                    <a:pt x="356" y="870"/>
                    <a:pt x="764" y="870"/>
                  </a:cubicBezTo>
                  <a:cubicBezTo>
                    <a:pt x="796" y="870"/>
                    <a:pt x="830" y="868"/>
                    <a:pt x="863" y="865"/>
                  </a:cubicBezTo>
                  <a:cubicBezTo>
                    <a:pt x="874" y="875"/>
                    <a:pt x="884" y="887"/>
                    <a:pt x="898" y="893"/>
                  </a:cubicBezTo>
                  <a:cubicBezTo>
                    <a:pt x="901" y="893"/>
                    <a:pt x="903" y="893"/>
                    <a:pt x="906" y="893"/>
                  </a:cubicBezTo>
                  <a:cubicBezTo>
                    <a:pt x="930" y="893"/>
                    <a:pt x="953" y="875"/>
                    <a:pt x="970" y="859"/>
                  </a:cubicBezTo>
                  <a:cubicBezTo>
                    <a:pt x="974" y="855"/>
                    <a:pt x="977" y="851"/>
                    <a:pt x="978" y="846"/>
                  </a:cubicBezTo>
                  <a:cubicBezTo>
                    <a:pt x="1084" y="822"/>
                    <a:pt x="1190" y="778"/>
                    <a:pt x="1291" y="706"/>
                  </a:cubicBezTo>
                  <a:cubicBezTo>
                    <a:pt x="1308" y="721"/>
                    <a:pt x="1326" y="739"/>
                    <a:pt x="1345" y="739"/>
                  </a:cubicBezTo>
                  <a:cubicBezTo>
                    <a:pt x="1347" y="739"/>
                    <a:pt x="1349" y="738"/>
                    <a:pt x="1351" y="738"/>
                  </a:cubicBezTo>
                  <a:cubicBezTo>
                    <a:pt x="1374" y="708"/>
                    <a:pt x="1402" y="680"/>
                    <a:pt x="1422" y="651"/>
                  </a:cubicBezTo>
                  <a:cubicBezTo>
                    <a:pt x="1421" y="639"/>
                    <a:pt x="1417" y="619"/>
                    <a:pt x="1411" y="602"/>
                  </a:cubicBezTo>
                  <a:cubicBezTo>
                    <a:pt x="1444" y="569"/>
                    <a:pt x="1476" y="532"/>
                    <a:pt x="1507" y="492"/>
                  </a:cubicBezTo>
                  <a:cubicBezTo>
                    <a:pt x="1531" y="476"/>
                    <a:pt x="1554" y="456"/>
                    <a:pt x="1574" y="434"/>
                  </a:cubicBezTo>
                  <a:cubicBezTo>
                    <a:pt x="1587" y="419"/>
                    <a:pt x="1606" y="400"/>
                    <a:pt x="1595" y="379"/>
                  </a:cubicBezTo>
                  <a:cubicBezTo>
                    <a:pt x="1593" y="376"/>
                    <a:pt x="1591" y="374"/>
                    <a:pt x="1588" y="371"/>
                  </a:cubicBezTo>
                  <a:cubicBezTo>
                    <a:pt x="1649" y="267"/>
                    <a:pt x="1705" y="145"/>
                    <a:pt x="1754" y="0"/>
                  </a:cubicBezTo>
                </a:path>
              </a:pathLst>
            </a:custGeom>
            <a:solidFill>
              <a:srgbClr val="BE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7" name="Oval 56">
              <a:extLst>
                <a:ext uri="{FF2B5EF4-FFF2-40B4-BE49-F238E27FC236}">
                  <a16:creationId xmlns:a16="http://schemas.microsoft.com/office/drawing/2014/main" id="{12AE73CB-776B-7418-6BBD-3DE5D0DC473C}"/>
                </a:ext>
              </a:extLst>
            </p:cNvPr>
            <p:cNvSpPr>
              <a:spLocks noChangeArrowheads="1"/>
            </p:cNvSpPr>
            <p:nvPr/>
          </p:nvSpPr>
          <p:spPr bwMode="auto">
            <a:xfrm>
              <a:off x="5056188" y="2335213"/>
              <a:ext cx="1533525" cy="1533525"/>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8" name="Freeform 57">
              <a:extLst>
                <a:ext uri="{FF2B5EF4-FFF2-40B4-BE49-F238E27FC236}">
                  <a16:creationId xmlns:a16="http://schemas.microsoft.com/office/drawing/2014/main" id="{F1BDA5F7-D391-B494-7098-865BAAFCDD2C}"/>
                </a:ext>
              </a:extLst>
            </p:cNvPr>
            <p:cNvSpPr>
              <a:spLocks/>
            </p:cNvSpPr>
            <p:nvPr/>
          </p:nvSpPr>
          <p:spPr bwMode="auto">
            <a:xfrm>
              <a:off x="5114926" y="2373313"/>
              <a:ext cx="1301750" cy="744538"/>
            </a:xfrm>
            <a:custGeom>
              <a:avLst/>
              <a:gdLst>
                <a:gd name="T0" fmla="*/ 292 w 623"/>
                <a:gd name="T1" fmla="*/ 19 h 356"/>
                <a:gd name="T2" fmla="*/ 0 w 623"/>
                <a:gd name="T3" fmla="*/ 356 h 356"/>
                <a:gd name="T4" fmla="*/ 318 w 623"/>
                <a:gd name="T5" fmla="*/ 94 h 356"/>
                <a:gd name="T6" fmla="*/ 623 w 623"/>
                <a:gd name="T7" fmla="*/ 166 h 356"/>
                <a:gd name="T8" fmla="*/ 292 w 623"/>
                <a:gd name="T9" fmla="*/ 19 h 356"/>
              </a:gdLst>
              <a:ahLst/>
              <a:cxnLst>
                <a:cxn ang="0">
                  <a:pos x="T0" y="T1"/>
                </a:cxn>
                <a:cxn ang="0">
                  <a:pos x="T2" y="T3"/>
                </a:cxn>
                <a:cxn ang="0">
                  <a:pos x="T4" y="T5"/>
                </a:cxn>
                <a:cxn ang="0">
                  <a:pos x="T6" y="T7"/>
                </a:cxn>
                <a:cxn ang="0">
                  <a:pos x="T8" y="T9"/>
                </a:cxn>
              </a:cxnLst>
              <a:rect l="0" t="0" r="r" b="b"/>
              <a:pathLst>
                <a:path w="623" h="356">
                  <a:moveTo>
                    <a:pt x="292" y="19"/>
                  </a:moveTo>
                  <a:cubicBezTo>
                    <a:pt x="122" y="44"/>
                    <a:pt x="0" y="190"/>
                    <a:pt x="0" y="356"/>
                  </a:cubicBezTo>
                  <a:cubicBezTo>
                    <a:pt x="39" y="213"/>
                    <a:pt x="162" y="117"/>
                    <a:pt x="318" y="94"/>
                  </a:cubicBezTo>
                  <a:cubicBezTo>
                    <a:pt x="434" y="77"/>
                    <a:pt x="542" y="95"/>
                    <a:pt x="623" y="166"/>
                  </a:cubicBezTo>
                  <a:cubicBezTo>
                    <a:pt x="552" y="61"/>
                    <a:pt x="425" y="0"/>
                    <a:pt x="292" y="1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9" name="Freeform 58">
              <a:extLst>
                <a:ext uri="{FF2B5EF4-FFF2-40B4-BE49-F238E27FC236}">
                  <a16:creationId xmlns:a16="http://schemas.microsoft.com/office/drawing/2014/main" id="{7EF8AC61-ECDE-B701-C9FC-AA0315BC6492}"/>
                </a:ext>
              </a:extLst>
            </p:cNvPr>
            <p:cNvSpPr>
              <a:spLocks/>
            </p:cNvSpPr>
            <p:nvPr/>
          </p:nvSpPr>
          <p:spPr bwMode="auto">
            <a:xfrm>
              <a:off x="5051426" y="2249488"/>
              <a:ext cx="1301750" cy="696913"/>
            </a:xfrm>
            <a:custGeom>
              <a:avLst/>
              <a:gdLst>
                <a:gd name="T0" fmla="*/ 302 w 623"/>
                <a:gd name="T1" fmla="*/ 19 h 333"/>
                <a:gd name="T2" fmla="*/ 0 w 623"/>
                <a:gd name="T3" fmla="*/ 333 h 333"/>
                <a:gd name="T4" fmla="*/ 316 w 623"/>
                <a:gd name="T5" fmla="*/ 52 h 333"/>
                <a:gd name="T6" fmla="*/ 623 w 623"/>
                <a:gd name="T7" fmla="*/ 143 h 333"/>
                <a:gd name="T8" fmla="*/ 302 w 623"/>
                <a:gd name="T9" fmla="*/ 19 h 333"/>
              </a:gdLst>
              <a:ahLst/>
              <a:cxnLst>
                <a:cxn ang="0">
                  <a:pos x="T0" y="T1"/>
                </a:cxn>
                <a:cxn ang="0">
                  <a:pos x="T2" y="T3"/>
                </a:cxn>
                <a:cxn ang="0">
                  <a:pos x="T4" y="T5"/>
                </a:cxn>
                <a:cxn ang="0">
                  <a:pos x="T6" y="T7"/>
                </a:cxn>
                <a:cxn ang="0">
                  <a:pos x="T8" y="T9"/>
                </a:cxn>
              </a:cxnLst>
              <a:rect l="0" t="0" r="r" b="b"/>
              <a:pathLst>
                <a:path w="623" h="333">
                  <a:moveTo>
                    <a:pt x="302" y="19"/>
                  </a:moveTo>
                  <a:cubicBezTo>
                    <a:pt x="133" y="44"/>
                    <a:pt x="0" y="166"/>
                    <a:pt x="0" y="333"/>
                  </a:cubicBezTo>
                  <a:cubicBezTo>
                    <a:pt x="39" y="189"/>
                    <a:pt x="159" y="75"/>
                    <a:pt x="316" y="52"/>
                  </a:cubicBezTo>
                  <a:cubicBezTo>
                    <a:pt x="431" y="35"/>
                    <a:pt x="542" y="72"/>
                    <a:pt x="623" y="143"/>
                  </a:cubicBezTo>
                  <a:cubicBezTo>
                    <a:pt x="552" y="38"/>
                    <a:pt x="436" y="0"/>
                    <a:pt x="302" y="1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0" name="Freeform 59">
              <a:extLst>
                <a:ext uri="{FF2B5EF4-FFF2-40B4-BE49-F238E27FC236}">
                  <a16:creationId xmlns:a16="http://schemas.microsoft.com/office/drawing/2014/main" id="{0F5DFFA0-F6AF-9AE0-4221-2C26387CE650}"/>
                </a:ext>
              </a:extLst>
            </p:cNvPr>
            <p:cNvSpPr>
              <a:spLocks noEditPoints="1"/>
            </p:cNvSpPr>
            <p:nvPr/>
          </p:nvSpPr>
          <p:spPr bwMode="auto">
            <a:xfrm>
              <a:off x="5411788" y="3086101"/>
              <a:ext cx="1362075" cy="973138"/>
            </a:xfrm>
            <a:custGeom>
              <a:avLst/>
              <a:gdLst>
                <a:gd name="T0" fmla="*/ 565 w 652"/>
                <a:gd name="T1" fmla="*/ 0 h 466"/>
                <a:gd name="T2" fmla="*/ 545 w 652"/>
                <a:gd name="T3" fmla="*/ 108 h 466"/>
                <a:gd name="T4" fmla="*/ 574 w 652"/>
                <a:gd name="T5" fmla="*/ 95 h 466"/>
                <a:gd name="T6" fmla="*/ 565 w 652"/>
                <a:gd name="T7" fmla="*/ 0 h 466"/>
                <a:gd name="T8" fmla="*/ 640 w 652"/>
                <a:gd name="T9" fmla="*/ 129 h 466"/>
                <a:gd name="T10" fmla="*/ 561 w 652"/>
                <a:gd name="T11" fmla="*/ 240 h 466"/>
                <a:gd name="T12" fmla="*/ 489 w 652"/>
                <a:gd name="T13" fmla="*/ 216 h 466"/>
                <a:gd name="T14" fmla="*/ 469 w 652"/>
                <a:gd name="T15" fmla="*/ 240 h 466"/>
                <a:gd name="T16" fmla="*/ 457 w 652"/>
                <a:gd name="T17" fmla="*/ 234 h 466"/>
                <a:gd name="T18" fmla="*/ 467 w 652"/>
                <a:gd name="T19" fmla="*/ 242 h 466"/>
                <a:gd name="T20" fmla="*/ 320 w 652"/>
                <a:gd name="T21" fmla="*/ 344 h 466"/>
                <a:gd name="T22" fmla="*/ 0 w 652"/>
                <a:gd name="T23" fmla="*/ 324 h 466"/>
                <a:gd name="T24" fmla="*/ 367 w 652"/>
                <a:gd name="T25" fmla="*/ 417 h 466"/>
                <a:gd name="T26" fmla="*/ 518 w 652"/>
                <a:gd name="T27" fmla="*/ 287 h 466"/>
                <a:gd name="T28" fmla="*/ 576 w 652"/>
                <a:gd name="T29" fmla="*/ 264 h 466"/>
                <a:gd name="T30" fmla="*/ 640 w 652"/>
                <a:gd name="T31" fmla="*/ 129 h 4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652" h="466">
                  <a:moveTo>
                    <a:pt x="565" y="0"/>
                  </a:moveTo>
                  <a:cubicBezTo>
                    <a:pt x="564" y="37"/>
                    <a:pt x="557" y="73"/>
                    <a:pt x="545" y="108"/>
                  </a:cubicBezTo>
                  <a:cubicBezTo>
                    <a:pt x="554" y="103"/>
                    <a:pt x="564" y="98"/>
                    <a:pt x="574" y="95"/>
                  </a:cubicBezTo>
                  <a:cubicBezTo>
                    <a:pt x="575" y="63"/>
                    <a:pt x="572" y="31"/>
                    <a:pt x="565" y="0"/>
                  </a:cubicBezTo>
                  <a:close/>
                  <a:moveTo>
                    <a:pt x="640" y="129"/>
                  </a:moveTo>
                  <a:cubicBezTo>
                    <a:pt x="638" y="177"/>
                    <a:pt x="608" y="222"/>
                    <a:pt x="561" y="240"/>
                  </a:cubicBezTo>
                  <a:cubicBezTo>
                    <a:pt x="524" y="252"/>
                    <a:pt x="492" y="259"/>
                    <a:pt x="489" y="216"/>
                  </a:cubicBezTo>
                  <a:cubicBezTo>
                    <a:pt x="482" y="224"/>
                    <a:pt x="476" y="232"/>
                    <a:pt x="469" y="240"/>
                  </a:cubicBezTo>
                  <a:cubicBezTo>
                    <a:pt x="465" y="238"/>
                    <a:pt x="461" y="236"/>
                    <a:pt x="457" y="234"/>
                  </a:cubicBezTo>
                  <a:cubicBezTo>
                    <a:pt x="460" y="237"/>
                    <a:pt x="464" y="240"/>
                    <a:pt x="467" y="242"/>
                  </a:cubicBezTo>
                  <a:cubicBezTo>
                    <a:pt x="428" y="286"/>
                    <a:pt x="378" y="321"/>
                    <a:pt x="320" y="344"/>
                  </a:cubicBezTo>
                  <a:cubicBezTo>
                    <a:pt x="211" y="386"/>
                    <a:pt x="95" y="375"/>
                    <a:pt x="0" y="324"/>
                  </a:cubicBezTo>
                  <a:cubicBezTo>
                    <a:pt x="93" y="411"/>
                    <a:pt x="241" y="466"/>
                    <a:pt x="367" y="417"/>
                  </a:cubicBezTo>
                  <a:cubicBezTo>
                    <a:pt x="432" y="392"/>
                    <a:pt x="483" y="345"/>
                    <a:pt x="518" y="287"/>
                  </a:cubicBezTo>
                  <a:cubicBezTo>
                    <a:pt x="523" y="267"/>
                    <a:pt x="532" y="276"/>
                    <a:pt x="576" y="264"/>
                  </a:cubicBezTo>
                  <a:cubicBezTo>
                    <a:pt x="627" y="244"/>
                    <a:pt x="652" y="182"/>
                    <a:pt x="640" y="12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1" name="Oval 60">
              <a:extLst>
                <a:ext uri="{FF2B5EF4-FFF2-40B4-BE49-F238E27FC236}">
                  <a16:creationId xmlns:a16="http://schemas.microsoft.com/office/drawing/2014/main" id="{81220533-720E-151D-A286-53EF699D3315}"/>
                </a:ext>
              </a:extLst>
            </p:cNvPr>
            <p:cNvSpPr>
              <a:spLocks noChangeArrowheads="1"/>
            </p:cNvSpPr>
            <p:nvPr/>
          </p:nvSpPr>
          <p:spPr bwMode="auto">
            <a:xfrm>
              <a:off x="5616576" y="4618038"/>
              <a:ext cx="657225" cy="657225"/>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2" name="Freeform 61">
              <a:extLst>
                <a:ext uri="{FF2B5EF4-FFF2-40B4-BE49-F238E27FC236}">
                  <a16:creationId xmlns:a16="http://schemas.microsoft.com/office/drawing/2014/main" id="{162CDF5F-95C9-26BE-47CE-7BEE568B08E7}"/>
                </a:ext>
              </a:extLst>
            </p:cNvPr>
            <p:cNvSpPr>
              <a:spLocks/>
            </p:cNvSpPr>
            <p:nvPr/>
          </p:nvSpPr>
          <p:spPr bwMode="auto">
            <a:xfrm>
              <a:off x="5640388" y="4632326"/>
              <a:ext cx="560388" cy="319088"/>
            </a:xfrm>
            <a:custGeom>
              <a:avLst/>
              <a:gdLst>
                <a:gd name="T0" fmla="*/ 125 w 268"/>
                <a:gd name="T1" fmla="*/ 8 h 153"/>
                <a:gd name="T2" fmla="*/ 0 w 268"/>
                <a:gd name="T3" fmla="*/ 153 h 153"/>
                <a:gd name="T4" fmla="*/ 137 w 268"/>
                <a:gd name="T5" fmla="*/ 40 h 153"/>
                <a:gd name="T6" fmla="*/ 268 w 268"/>
                <a:gd name="T7" fmla="*/ 71 h 153"/>
                <a:gd name="T8" fmla="*/ 125 w 268"/>
                <a:gd name="T9" fmla="*/ 8 h 153"/>
              </a:gdLst>
              <a:ahLst/>
              <a:cxnLst>
                <a:cxn ang="0">
                  <a:pos x="T0" y="T1"/>
                </a:cxn>
                <a:cxn ang="0">
                  <a:pos x="T2" y="T3"/>
                </a:cxn>
                <a:cxn ang="0">
                  <a:pos x="T4" y="T5"/>
                </a:cxn>
                <a:cxn ang="0">
                  <a:pos x="T6" y="T7"/>
                </a:cxn>
                <a:cxn ang="0">
                  <a:pos x="T8" y="T9"/>
                </a:cxn>
              </a:cxnLst>
              <a:rect l="0" t="0" r="r" b="b"/>
              <a:pathLst>
                <a:path w="268" h="153">
                  <a:moveTo>
                    <a:pt x="125" y="8"/>
                  </a:moveTo>
                  <a:cubicBezTo>
                    <a:pt x="53" y="19"/>
                    <a:pt x="0" y="82"/>
                    <a:pt x="0" y="153"/>
                  </a:cubicBezTo>
                  <a:cubicBezTo>
                    <a:pt x="17" y="91"/>
                    <a:pt x="70" y="50"/>
                    <a:pt x="137" y="40"/>
                  </a:cubicBezTo>
                  <a:cubicBezTo>
                    <a:pt x="186" y="33"/>
                    <a:pt x="233" y="41"/>
                    <a:pt x="268" y="71"/>
                  </a:cubicBezTo>
                  <a:cubicBezTo>
                    <a:pt x="237" y="26"/>
                    <a:pt x="183" y="0"/>
                    <a:pt x="125" y="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3" name="Freeform 62">
              <a:extLst>
                <a:ext uri="{FF2B5EF4-FFF2-40B4-BE49-F238E27FC236}">
                  <a16:creationId xmlns:a16="http://schemas.microsoft.com/office/drawing/2014/main" id="{FE3D70A4-C7B6-2418-7D5B-3CD5EB580898}"/>
                </a:ext>
              </a:extLst>
            </p:cNvPr>
            <p:cNvSpPr>
              <a:spLocks/>
            </p:cNvSpPr>
            <p:nvPr/>
          </p:nvSpPr>
          <p:spPr bwMode="auto">
            <a:xfrm>
              <a:off x="5613401" y="4579938"/>
              <a:ext cx="560388" cy="298450"/>
            </a:xfrm>
            <a:custGeom>
              <a:avLst/>
              <a:gdLst>
                <a:gd name="T0" fmla="*/ 130 w 268"/>
                <a:gd name="T1" fmla="*/ 8 h 143"/>
                <a:gd name="T2" fmla="*/ 0 w 268"/>
                <a:gd name="T3" fmla="*/ 143 h 143"/>
                <a:gd name="T4" fmla="*/ 136 w 268"/>
                <a:gd name="T5" fmla="*/ 22 h 143"/>
                <a:gd name="T6" fmla="*/ 268 w 268"/>
                <a:gd name="T7" fmla="*/ 61 h 143"/>
                <a:gd name="T8" fmla="*/ 130 w 268"/>
                <a:gd name="T9" fmla="*/ 8 h 143"/>
              </a:gdLst>
              <a:ahLst/>
              <a:cxnLst>
                <a:cxn ang="0">
                  <a:pos x="T0" y="T1"/>
                </a:cxn>
                <a:cxn ang="0">
                  <a:pos x="T2" y="T3"/>
                </a:cxn>
                <a:cxn ang="0">
                  <a:pos x="T4" y="T5"/>
                </a:cxn>
                <a:cxn ang="0">
                  <a:pos x="T6" y="T7"/>
                </a:cxn>
                <a:cxn ang="0">
                  <a:pos x="T8" y="T9"/>
                </a:cxn>
              </a:cxnLst>
              <a:rect l="0" t="0" r="r" b="b"/>
              <a:pathLst>
                <a:path w="268" h="143">
                  <a:moveTo>
                    <a:pt x="130" y="8"/>
                  </a:moveTo>
                  <a:cubicBezTo>
                    <a:pt x="57" y="19"/>
                    <a:pt x="0" y="71"/>
                    <a:pt x="0" y="143"/>
                  </a:cubicBezTo>
                  <a:cubicBezTo>
                    <a:pt x="17" y="81"/>
                    <a:pt x="69" y="32"/>
                    <a:pt x="136" y="22"/>
                  </a:cubicBezTo>
                  <a:cubicBezTo>
                    <a:pt x="185" y="15"/>
                    <a:pt x="233" y="31"/>
                    <a:pt x="268" y="61"/>
                  </a:cubicBezTo>
                  <a:cubicBezTo>
                    <a:pt x="238" y="16"/>
                    <a:pt x="187" y="0"/>
                    <a:pt x="130"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4" name="Freeform 63">
              <a:extLst>
                <a:ext uri="{FF2B5EF4-FFF2-40B4-BE49-F238E27FC236}">
                  <a16:creationId xmlns:a16="http://schemas.microsoft.com/office/drawing/2014/main" id="{65E8DBB9-A923-149A-5271-8E6BFB527BBF}"/>
                </a:ext>
              </a:extLst>
            </p:cNvPr>
            <p:cNvSpPr>
              <a:spLocks/>
            </p:cNvSpPr>
            <p:nvPr/>
          </p:nvSpPr>
          <p:spPr bwMode="auto">
            <a:xfrm>
              <a:off x="5770563" y="4941888"/>
              <a:ext cx="541338" cy="417513"/>
            </a:xfrm>
            <a:custGeom>
              <a:avLst/>
              <a:gdLst>
                <a:gd name="T0" fmla="*/ 158 w 259"/>
                <a:gd name="T1" fmla="*/ 179 h 200"/>
                <a:gd name="T2" fmla="*/ 243 w 259"/>
                <a:gd name="T3" fmla="*/ 0 h 200"/>
                <a:gd name="T4" fmla="*/ 138 w 259"/>
                <a:gd name="T5" fmla="*/ 148 h 200"/>
                <a:gd name="T6" fmla="*/ 0 w 259"/>
                <a:gd name="T7" fmla="*/ 139 h 200"/>
                <a:gd name="T8" fmla="*/ 158 w 259"/>
                <a:gd name="T9" fmla="*/ 179 h 200"/>
              </a:gdLst>
              <a:ahLst/>
              <a:cxnLst>
                <a:cxn ang="0">
                  <a:pos x="T0" y="T1"/>
                </a:cxn>
                <a:cxn ang="0">
                  <a:pos x="T2" y="T3"/>
                </a:cxn>
                <a:cxn ang="0">
                  <a:pos x="T4" y="T5"/>
                </a:cxn>
                <a:cxn ang="0">
                  <a:pos x="T6" y="T7"/>
                </a:cxn>
                <a:cxn ang="0">
                  <a:pos x="T8" y="T9"/>
                </a:cxn>
              </a:cxnLst>
              <a:rect l="0" t="0" r="r" b="b"/>
              <a:pathLst>
                <a:path w="259" h="200">
                  <a:moveTo>
                    <a:pt x="158" y="179"/>
                  </a:moveTo>
                  <a:cubicBezTo>
                    <a:pt x="226" y="152"/>
                    <a:pt x="259" y="70"/>
                    <a:pt x="243" y="0"/>
                  </a:cubicBezTo>
                  <a:cubicBezTo>
                    <a:pt x="241" y="64"/>
                    <a:pt x="201" y="123"/>
                    <a:pt x="138" y="148"/>
                  </a:cubicBezTo>
                  <a:cubicBezTo>
                    <a:pt x="91" y="166"/>
                    <a:pt x="41" y="161"/>
                    <a:pt x="0" y="139"/>
                  </a:cubicBezTo>
                  <a:cubicBezTo>
                    <a:pt x="40" y="176"/>
                    <a:pt x="104" y="200"/>
                    <a:pt x="158" y="17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5" name="Freeform 64">
              <a:extLst>
                <a:ext uri="{FF2B5EF4-FFF2-40B4-BE49-F238E27FC236}">
                  <a16:creationId xmlns:a16="http://schemas.microsoft.com/office/drawing/2014/main" id="{61F06683-2106-77E9-AAE8-B28B5A8174BE}"/>
                </a:ext>
              </a:extLst>
            </p:cNvPr>
            <p:cNvSpPr>
              <a:spLocks/>
            </p:cNvSpPr>
            <p:nvPr/>
          </p:nvSpPr>
          <p:spPr bwMode="auto">
            <a:xfrm>
              <a:off x="5705476" y="4916488"/>
              <a:ext cx="554038" cy="355600"/>
            </a:xfrm>
            <a:custGeom>
              <a:avLst/>
              <a:gdLst>
                <a:gd name="T0" fmla="*/ 147 w 265"/>
                <a:gd name="T1" fmla="*/ 156 h 170"/>
                <a:gd name="T2" fmla="*/ 258 w 265"/>
                <a:gd name="T3" fmla="*/ 0 h 170"/>
                <a:gd name="T4" fmla="*/ 139 w 265"/>
                <a:gd name="T5" fmla="*/ 126 h 170"/>
                <a:gd name="T6" fmla="*/ 0 w 265"/>
                <a:gd name="T7" fmla="*/ 107 h 170"/>
                <a:gd name="T8" fmla="*/ 147 w 265"/>
                <a:gd name="T9" fmla="*/ 156 h 170"/>
              </a:gdLst>
              <a:ahLst/>
              <a:cxnLst>
                <a:cxn ang="0">
                  <a:pos x="T0" y="T1"/>
                </a:cxn>
                <a:cxn ang="0">
                  <a:pos x="T2" y="T3"/>
                </a:cxn>
                <a:cxn ang="0">
                  <a:pos x="T4" y="T5"/>
                </a:cxn>
                <a:cxn ang="0">
                  <a:pos x="T6" y="T7"/>
                </a:cxn>
                <a:cxn ang="0">
                  <a:pos x="T8" y="T9"/>
                </a:cxn>
              </a:cxnLst>
              <a:rect l="0" t="0" r="r" b="b"/>
              <a:pathLst>
                <a:path w="265" h="170">
                  <a:moveTo>
                    <a:pt x="147" y="156"/>
                  </a:moveTo>
                  <a:cubicBezTo>
                    <a:pt x="219" y="138"/>
                    <a:pt x="265" y="71"/>
                    <a:pt x="258" y="0"/>
                  </a:cubicBezTo>
                  <a:cubicBezTo>
                    <a:pt x="247" y="63"/>
                    <a:pt x="205" y="110"/>
                    <a:pt x="139" y="126"/>
                  </a:cubicBezTo>
                  <a:cubicBezTo>
                    <a:pt x="91" y="138"/>
                    <a:pt x="37" y="134"/>
                    <a:pt x="0" y="107"/>
                  </a:cubicBezTo>
                  <a:cubicBezTo>
                    <a:pt x="34" y="149"/>
                    <a:pt x="91" y="170"/>
                    <a:pt x="147" y="15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6" name="Oval 65">
              <a:extLst>
                <a:ext uri="{FF2B5EF4-FFF2-40B4-BE49-F238E27FC236}">
                  <a16:creationId xmlns:a16="http://schemas.microsoft.com/office/drawing/2014/main" id="{3EE6F3DE-DDBC-480E-92E0-69C8E47EC353}"/>
                </a:ext>
              </a:extLst>
            </p:cNvPr>
            <p:cNvSpPr>
              <a:spLocks noChangeArrowheads="1"/>
            </p:cNvSpPr>
            <p:nvPr/>
          </p:nvSpPr>
          <p:spPr bwMode="auto">
            <a:xfrm>
              <a:off x="4573588" y="3548063"/>
              <a:ext cx="315913" cy="31273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7" name="Freeform 66">
              <a:extLst>
                <a:ext uri="{FF2B5EF4-FFF2-40B4-BE49-F238E27FC236}">
                  <a16:creationId xmlns:a16="http://schemas.microsoft.com/office/drawing/2014/main" id="{E07A73BA-08E4-B0B7-1E75-E1B8FF4DC6BB}"/>
                </a:ext>
              </a:extLst>
            </p:cNvPr>
            <p:cNvSpPr>
              <a:spLocks/>
            </p:cNvSpPr>
            <p:nvPr/>
          </p:nvSpPr>
          <p:spPr bwMode="auto">
            <a:xfrm>
              <a:off x="4586288" y="3554413"/>
              <a:ext cx="266700" cy="152400"/>
            </a:xfrm>
            <a:custGeom>
              <a:avLst/>
              <a:gdLst>
                <a:gd name="T0" fmla="*/ 60 w 128"/>
                <a:gd name="T1" fmla="*/ 4 h 73"/>
                <a:gd name="T2" fmla="*/ 0 w 128"/>
                <a:gd name="T3" fmla="*/ 73 h 73"/>
                <a:gd name="T4" fmla="*/ 65 w 128"/>
                <a:gd name="T5" fmla="*/ 20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20"/>
                  </a:cubicBezTo>
                  <a:cubicBezTo>
                    <a:pt x="89" y="16"/>
                    <a:pt x="111" y="20"/>
                    <a:pt x="128" y="34"/>
                  </a:cubicBezTo>
                  <a:cubicBezTo>
                    <a:pt x="113" y="13"/>
                    <a:pt x="87" y="0"/>
                    <a:pt x="6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8" name="Freeform 67">
              <a:extLst>
                <a:ext uri="{FF2B5EF4-FFF2-40B4-BE49-F238E27FC236}">
                  <a16:creationId xmlns:a16="http://schemas.microsoft.com/office/drawing/2014/main" id="{93ADD9E8-1AB6-D4C5-CAFF-516627E2464E}"/>
                </a:ext>
              </a:extLst>
            </p:cNvPr>
            <p:cNvSpPr>
              <a:spLocks/>
            </p:cNvSpPr>
            <p:nvPr/>
          </p:nvSpPr>
          <p:spPr bwMode="auto">
            <a:xfrm>
              <a:off x="4573588" y="3529013"/>
              <a:ext cx="266700" cy="141288"/>
            </a:xfrm>
            <a:custGeom>
              <a:avLst/>
              <a:gdLst>
                <a:gd name="T0" fmla="*/ 62 w 128"/>
                <a:gd name="T1" fmla="*/ 4 h 68"/>
                <a:gd name="T2" fmla="*/ 0 w 128"/>
                <a:gd name="T3" fmla="*/ 68 h 68"/>
                <a:gd name="T4" fmla="*/ 64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2" y="16"/>
                    <a:pt x="64" y="11"/>
                  </a:cubicBezTo>
                  <a:cubicBezTo>
                    <a:pt x="88" y="7"/>
                    <a:pt x="111" y="15"/>
                    <a:pt x="128" y="29"/>
                  </a:cubicBezTo>
                  <a:cubicBezTo>
                    <a:pt x="113" y="8"/>
                    <a:pt x="89" y="0"/>
                    <a:pt x="62"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29" name="Freeform 68">
              <a:extLst>
                <a:ext uri="{FF2B5EF4-FFF2-40B4-BE49-F238E27FC236}">
                  <a16:creationId xmlns:a16="http://schemas.microsoft.com/office/drawing/2014/main" id="{C7C4A264-80C8-BCDB-4659-D57FBA8EDC07}"/>
                </a:ext>
              </a:extLst>
            </p:cNvPr>
            <p:cNvSpPr>
              <a:spLocks/>
            </p:cNvSpPr>
            <p:nvPr/>
          </p:nvSpPr>
          <p:spPr bwMode="auto">
            <a:xfrm>
              <a:off x="4648201" y="3702051"/>
              <a:ext cx="257175" cy="198438"/>
            </a:xfrm>
            <a:custGeom>
              <a:avLst/>
              <a:gdLst>
                <a:gd name="T0" fmla="*/ 75 w 123"/>
                <a:gd name="T1" fmla="*/ 85 h 95"/>
                <a:gd name="T2" fmla="*/ 116 w 123"/>
                <a:gd name="T3" fmla="*/ 0 h 95"/>
                <a:gd name="T4" fmla="*/ 65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3"/>
                    <a:pt x="123" y="33"/>
                    <a:pt x="116" y="0"/>
                  </a:cubicBezTo>
                  <a:cubicBezTo>
                    <a:pt x="114" y="30"/>
                    <a:pt x="95" y="59"/>
                    <a:pt x="65" y="70"/>
                  </a:cubicBezTo>
                  <a:cubicBezTo>
                    <a:pt x="43" y="79"/>
                    <a:pt x="19" y="77"/>
                    <a:pt x="0" y="66"/>
                  </a:cubicBezTo>
                  <a:cubicBezTo>
                    <a:pt x="19" y="84"/>
                    <a:pt x="49" y="95"/>
                    <a:pt x="75" y="8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0" name="Freeform 69">
              <a:extLst>
                <a:ext uri="{FF2B5EF4-FFF2-40B4-BE49-F238E27FC236}">
                  <a16:creationId xmlns:a16="http://schemas.microsoft.com/office/drawing/2014/main" id="{CFB54187-95C1-F69D-9C5A-B866886F4B64}"/>
                </a:ext>
              </a:extLst>
            </p:cNvPr>
            <p:cNvSpPr>
              <a:spLocks/>
            </p:cNvSpPr>
            <p:nvPr/>
          </p:nvSpPr>
          <p:spPr bwMode="auto">
            <a:xfrm>
              <a:off x="4614863" y="3689351"/>
              <a:ext cx="265113" cy="169863"/>
            </a:xfrm>
            <a:custGeom>
              <a:avLst/>
              <a:gdLst>
                <a:gd name="T0" fmla="*/ 71 w 127"/>
                <a:gd name="T1" fmla="*/ 75 h 81"/>
                <a:gd name="T2" fmla="*/ 124 w 127"/>
                <a:gd name="T3" fmla="*/ 0 h 81"/>
                <a:gd name="T4" fmla="*/ 67 w 127"/>
                <a:gd name="T5" fmla="*/ 60 h 81"/>
                <a:gd name="T6" fmla="*/ 0 w 127"/>
                <a:gd name="T7" fmla="*/ 51 h 81"/>
                <a:gd name="T8" fmla="*/ 71 w 127"/>
                <a:gd name="T9" fmla="*/ 75 h 81"/>
              </a:gdLst>
              <a:ahLst/>
              <a:cxnLst>
                <a:cxn ang="0">
                  <a:pos x="T0" y="T1"/>
                </a:cxn>
                <a:cxn ang="0">
                  <a:pos x="T2" y="T3"/>
                </a:cxn>
                <a:cxn ang="0">
                  <a:pos x="T4" y="T5"/>
                </a:cxn>
                <a:cxn ang="0">
                  <a:pos x="T6" y="T7"/>
                </a:cxn>
                <a:cxn ang="0">
                  <a:pos x="T8" y="T9"/>
                </a:cxn>
              </a:cxnLst>
              <a:rect l="0" t="0" r="r" b="b"/>
              <a:pathLst>
                <a:path w="127" h="81">
                  <a:moveTo>
                    <a:pt x="71" y="75"/>
                  </a:moveTo>
                  <a:cubicBezTo>
                    <a:pt x="105" y="66"/>
                    <a:pt x="127" y="34"/>
                    <a:pt x="124" y="0"/>
                  </a:cubicBezTo>
                  <a:cubicBezTo>
                    <a:pt x="119" y="30"/>
                    <a:pt x="99" y="53"/>
                    <a:pt x="67" y="60"/>
                  </a:cubicBezTo>
                  <a:cubicBezTo>
                    <a:pt x="44" y="66"/>
                    <a:pt x="18" y="64"/>
                    <a:pt x="0" y="51"/>
                  </a:cubicBezTo>
                  <a:cubicBezTo>
                    <a:pt x="17" y="71"/>
                    <a:pt x="44" y="81"/>
                    <a:pt x="71" y="7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1" name="Oval 70">
              <a:extLst>
                <a:ext uri="{FF2B5EF4-FFF2-40B4-BE49-F238E27FC236}">
                  <a16:creationId xmlns:a16="http://schemas.microsoft.com/office/drawing/2014/main" id="{784506E7-A1E9-B526-A421-DE960D8849E0}"/>
                </a:ext>
              </a:extLst>
            </p:cNvPr>
            <p:cNvSpPr>
              <a:spLocks noChangeArrowheads="1"/>
            </p:cNvSpPr>
            <p:nvPr/>
          </p:nvSpPr>
          <p:spPr bwMode="auto">
            <a:xfrm>
              <a:off x="4964113" y="1500188"/>
              <a:ext cx="593725" cy="593725"/>
            </a:xfrm>
            <a:prstGeom prst="ellipse">
              <a:avLst/>
            </a:prstGeom>
            <a:solidFill>
              <a:srgbClr val="D7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2" name="Freeform 71">
              <a:extLst>
                <a:ext uri="{FF2B5EF4-FFF2-40B4-BE49-F238E27FC236}">
                  <a16:creationId xmlns:a16="http://schemas.microsoft.com/office/drawing/2014/main" id="{9FE421F2-45BD-1F5A-77D0-F12AC7BCEA1B}"/>
                </a:ext>
              </a:extLst>
            </p:cNvPr>
            <p:cNvSpPr>
              <a:spLocks/>
            </p:cNvSpPr>
            <p:nvPr/>
          </p:nvSpPr>
          <p:spPr bwMode="auto">
            <a:xfrm>
              <a:off x="4986338" y="1512888"/>
              <a:ext cx="504825" cy="287338"/>
            </a:xfrm>
            <a:custGeom>
              <a:avLst/>
              <a:gdLst>
                <a:gd name="T0" fmla="*/ 113 w 241"/>
                <a:gd name="T1" fmla="*/ 8 h 138"/>
                <a:gd name="T2" fmla="*/ 0 w 241"/>
                <a:gd name="T3" fmla="*/ 138 h 138"/>
                <a:gd name="T4" fmla="*/ 123 w 241"/>
                <a:gd name="T5" fmla="*/ 37 h 138"/>
                <a:gd name="T6" fmla="*/ 241 w 241"/>
                <a:gd name="T7" fmla="*/ 65 h 138"/>
                <a:gd name="T8" fmla="*/ 113 w 241"/>
                <a:gd name="T9" fmla="*/ 8 h 138"/>
              </a:gdLst>
              <a:ahLst/>
              <a:cxnLst>
                <a:cxn ang="0">
                  <a:pos x="T0" y="T1"/>
                </a:cxn>
                <a:cxn ang="0">
                  <a:pos x="T2" y="T3"/>
                </a:cxn>
                <a:cxn ang="0">
                  <a:pos x="T4" y="T5"/>
                </a:cxn>
                <a:cxn ang="0">
                  <a:pos x="T6" y="T7"/>
                </a:cxn>
                <a:cxn ang="0">
                  <a:pos x="T8" y="T9"/>
                </a:cxn>
              </a:cxnLst>
              <a:rect l="0" t="0" r="r" b="b"/>
              <a:pathLst>
                <a:path w="241" h="138">
                  <a:moveTo>
                    <a:pt x="113" y="8"/>
                  </a:moveTo>
                  <a:cubicBezTo>
                    <a:pt x="47" y="17"/>
                    <a:pt x="0" y="74"/>
                    <a:pt x="0" y="138"/>
                  </a:cubicBezTo>
                  <a:cubicBezTo>
                    <a:pt x="15" y="83"/>
                    <a:pt x="62" y="45"/>
                    <a:pt x="123" y="37"/>
                  </a:cubicBezTo>
                  <a:cubicBezTo>
                    <a:pt x="167" y="30"/>
                    <a:pt x="209" y="37"/>
                    <a:pt x="241" y="65"/>
                  </a:cubicBezTo>
                  <a:cubicBezTo>
                    <a:pt x="214" y="24"/>
                    <a:pt x="164" y="0"/>
                    <a:pt x="113" y="8"/>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3" name="Freeform 72">
              <a:extLst>
                <a:ext uri="{FF2B5EF4-FFF2-40B4-BE49-F238E27FC236}">
                  <a16:creationId xmlns:a16="http://schemas.microsoft.com/office/drawing/2014/main" id="{A1373668-17B3-E8F1-6671-D46503376B3F}"/>
                </a:ext>
              </a:extLst>
            </p:cNvPr>
            <p:cNvSpPr>
              <a:spLocks/>
            </p:cNvSpPr>
            <p:nvPr/>
          </p:nvSpPr>
          <p:spPr bwMode="auto">
            <a:xfrm>
              <a:off x="4962526" y="1465263"/>
              <a:ext cx="503238" cy="268288"/>
            </a:xfrm>
            <a:custGeom>
              <a:avLst/>
              <a:gdLst>
                <a:gd name="T0" fmla="*/ 117 w 241"/>
                <a:gd name="T1" fmla="*/ 8 h 129"/>
                <a:gd name="T2" fmla="*/ 0 w 241"/>
                <a:gd name="T3" fmla="*/ 129 h 129"/>
                <a:gd name="T4" fmla="*/ 122 w 241"/>
                <a:gd name="T5" fmla="*/ 21 h 129"/>
                <a:gd name="T6" fmla="*/ 241 w 241"/>
                <a:gd name="T7" fmla="*/ 56 h 129"/>
                <a:gd name="T8" fmla="*/ 117 w 241"/>
                <a:gd name="T9" fmla="*/ 8 h 129"/>
              </a:gdLst>
              <a:ahLst/>
              <a:cxnLst>
                <a:cxn ang="0">
                  <a:pos x="T0" y="T1"/>
                </a:cxn>
                <a:cxn ang="0">
                  <a:pos x="T2" y="T3"/>
                </a:cxn>
                <a:cxn ang="0">
                  <a:pos x="T4" y="T5"/>
                </a:cxn>
                <a:cxn ang="0">
                  <a:pos x="T6" y="T7"/>
                </a:cxn>
                <a:cxn ang="0">
                  <a:pos x="T8" y="T9"/>
                </a:cxn>
              </a:cxnLst>
              <a:rect l="0" t="0" r="r" b="b"/>
              <a:pathLst>
                <a:path w="241" h="129">
                  <a:moveTo>
                    <a:pt x="117" y="8"/>
                  </a:moveTo>
                  <a:cubicBezTo>
                    <a:pt x="51" y="18"/>
                    <a:pt x="0" y="65"/>
                    <a:pt x="0" y="129"/>
                  </a:cubicBezTo>
                  <a:cubicBezTo>
                    <a:pt x="15" y="74"/>
                    <a:pt x="62" y="29"/>
                    <a:pt x="122" y="21"/>
                  </a:cubicBezTo>
                  <a:cubicBezTo>
                    <a:pt x="167" y="14"/>
                    <a:pt x="210" y="28"/>
                    <a:pt x="241" y="56"/>
                  </a:cubicBezTo>
                  <a:cubicBezTo>
                    <a:pt x="214" y="15"/>
                    <a:pt x="169" y="0"/>
                    <a:pt x="117"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4" name="Freeform 73">
              <a:extLst>
                <a:ext uri="{FF2B5EF4-FFF2-40B4-BE49-F238E27FC236}">
                  <a16:creationId xmlns:a16="http://schemas.microsoft.com/office/drawing/2014/main" id="{B713C94F-0132-EFCD-CC4D-9EE002F37D1A}"/>
                </a:ext>
              </a:extLst>
            </p:cNvPr>
            <p:cNvSpPr>
              <a:spLocks/>
            </p:cNvSpPr>
            <p:nvPr/>
          </p:nvSpPr>
          <p:spPr bwMode="auto">
            <a:xfrm>
              <a:off x="5103813" y="1792288"/>
              <a:ext cx="487363" cy="376238"/>
            </a:xfrm>
            <a:custGeom>
              <a:avLst/>
              <a:gdLst>
                <a:gd name="T0" fmla="*/ 142 w 233"/>
                <a:gd name="T1" fmla="*/ 161 h 180"/>
                <a:gd name="T2" fmla="*/ 219 w 233"/>
                <a:gd name="T3" fmla="*/ 0 h 180"/>
                <a:gd name="T4" fmla="*/ 124 w 233"/>
                <a:gd name="T5" fmla="*/ 133 h 180"/>
                <a:gd name="T6" fmla="*/ 0 w 233"/>
                <a:gd name="T7" fmla="*/ 125 h 180"/>
                <a:gd name="T8" fmla="*/ 142 w 233"/>
                <a:gd name="T9" fmla="*/ 161 h 180"/>
              </a:gdLst>
              <a:ahLst/>
              <a:cxnLst>
                <a:cxn ang="0">
                  <a:pos x="T0" y="T1"/>
                </a:cxn>
                <a:cxn ang="0">
                  <a:pos x="T2" y="T3"/>
                </a:cxn>
                <a:cxn ang="0">
                  <a:pos x="T4" y="T5"/>
                </a:cxn>
                <a:cxn ang="0">
                  <a:pos x="T6" y="T7"/>
                </a:cxn>
                <a:cxn ang="0">
                  <a:pos x="T8" y="T9"/>
                </a:cxn>
              </a:cxnLst>
              <a:rect l="0" t="0" r="r" b="b"/>
              <a:pathLst>
                <a:path w="233" h="180">
                  <a:moveTo>
                    <a:pt x="142" y="161"/>
                  </a:moveTo>
                  <a:cubicBezTo>
                    <a:pt x="204" y="137"/>
                    <a:pt x="233" y="62"/>
                    <a:pt x="219" y="0"/>
                  </a:cubicBezTo>
                  <a:cubicBezTo>
                    <a:pt x="216" y="57"/>
                    <a:pt x="181" y="111"/>
                    <a:pt x="124" y="133"/>
                  </a:cubicBezTo>
                  <a:cubicBezTo>
                    <a:pt x="82" y="149"/>
                    <a:pt x="37" y="145"/>
                    <a:pt x="0" y="125"/>
                  </a:cubicBezTo>
                  <a:cubicBezTo>
                    <a:pt x="36" y="159"/>
                    <a:pt x="93" y="180"/>
                    <a:pt x="142" y="16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5" name="Freeform 74">
              <a:extLst>
                <a:ext uri="{FF2B5EF4-FFF2-40B4-BE49-F238E27FC236}">
                  <a16:creationId xmlns:a16="http://schemas.microsoft.com/office/drawing/2014/main" id="{DF8DA25C-60B4-A420-9ED6-C81E841613D0}"/>
                </a:ext>
              </a:extLst>
            </p:cNvPr>
            <p:cNvSpPr>
              <a:spLocks/>
            </p:cNvSpPr>
            <p:nvPr/>
          </p:nvSpPr>
          <p:spPr bwMode="auto">
            <a:xfrm>
              <a:off x="5043488" y="1770063"/>
              <a:ext cx="498475" cy="319088"/>
            </a:xfrm>
            <a:custGeom>
              <a:avLst/>
              <a:gdLst>
                <a:gd name="T0" fmla="*/ 133 w 239"/>
                <a:gd name="T1" fmla="*/ 140 h 153"/>
                <a:gd name="T2" fmla="*/ 233 w 239"/>
                <a:gd name="T3" fmla="*/ 0 h 153"/>
                <a:gd name="T4" fmla="*/ 126 w 239"/>
                <a:gd name="T5" fmla="*/ 114 h 153"/>
                <a:gd name="T6" fmla="*/ 0 w 239"/>
                <a:gd name="T7" fmla="*/ 96 h 153"/>
                <a:gd name="T8" fmla="*/ 133 w 239"/>
                <a:gd name="T9" fmla="*/ 140 h 153"/>
              </a:gdLst>
              <a:ahLst/>
              <a:cxnLst>
                <a:cxn ang="0">
                  <a:pos x="T0" y="T1"/>
                </a:cxn>
                <a:cxn ang="0">
                  <a:pos x="T2" y="T3"/>
                </a:cxn>
                <a:cxn ang="0">
                  <a:pos x="T4" y="T5"/>
                </a:cxn>
                <a:cxn ang="0">
                  <a:pos x="T6" y="T7"/>
                </a:cxn>
                <a:cxn ang="0">
                  <a:pos x="T8" y="T9"/>
                </a:cxn>
              </a:cxnLst>
              <a:rect l="0" t="0" r="r" b="b"/>
              <a:pathLst>
                <a:path w="239" h="153">
                  <a:moveTo>
                    <a:pt x="133" y="140"/>
                  </a:moveTo>
                  <a:cubicBezTo>
                    <a:pt x="198" y="125"/>
                    <a:pt x="239" y="64"/>
                    <a:pt x="233" y="0"/>
                  </a:cubicBezTo>
                  <a:cubicBezTo>
                    <a:pt x="224" y="56"/>
                    <a:pt x="185" y="99"/>
                    <a:pt x="126" y="114"/>
                  </a:cubicBezTo>
                  <a:cubicBezTo>
                    <a:pt x="82" y="124"/>
                    <a:pt x="34" y="121"/>
                    <a:pt x="0" y="96"/>
                  </a:cubicBezTo>
                  <a:cubicBezTo>
                    <a:pt x="31" y="134"/>
                    <a:pt x="83" y="153"/>
                    <a:pt x="133" y="14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6" name="Oval 75">
              <a:extLst>
                <a:ext uri="{FF2B5EF4-FFF2-40B4-BE49-F238E27FC236}">
                  <a16:creationId xmlns:a16="http://schemas.microsoft.com/office/drawing/2014/main" id="{8954F02C-B205-5ADD-E379-847A16C074D8}"/>
                </a:ext>
              </a:extLst>
            </p:cNvPr>
            <p:cNvSpPr>
              <a:spLocks noChangeArrowheads="1"/>
            </p:cNvSpPr>
            <p:nvPr/>
          </p:nvSpPr>
          <p:spPr bwMode="auto">
            <a:xfrm>
              <a:off x="6869113" y="1187451"/>
              <a:ext cx="315913" cy="314325"/>
            </a:xfrm>
            <a:prstGeom prst="ellipse">
              <a:avLst/>
            </a:prstGeom>
            <a:solidFill>
              <a:srgbClr val="D7DCD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7" name="Freeform 76">
              <a:extLst>
                <a:ext uri="{FF2B5EF4-FFF2-40B4-BE49-F238E27FC236}">
                  <a16:creationId xmlns:a16="http://schemas.microsoft.com/office/drawing/2014/main" id="{BD7008FF-A325-E18F-B234-BBD2C49C7F99}"/>
                </a:ext>
              </a:extLst>
            </p:cNvPr>
            <p:cNvSpPr>
              <a:spLocks/>
            </p:cNvSpPr>
            <p:nvPr/>
          </p:nvSpPr>
          <p:spPr bwMode="auto">
            <a:xfrm>
              <a:off x="6881813" y="1195388"/>
              <a:ext cx="268288" cy="152400"/>
            </a:xfrm>
            <a:custGeom>
              <a:avLst/>
              <a:gdLst>
                <a:gd name="T0" fmla="*/ 60 w 128"/>
                <a:gd name="T1" fmla="*/ 4 h 73"/>
                <a:gd name="T2" fmla="*/ 0 w 128"/>
                <a:gd name="T3" fmla="*/ 73 h 73"/>
                <a:gd name="T4" fmla="*/ 65 w 128"/>
                <a:gd name="T5" fmla="*/ 19 h 73"/>
                <a:gd name="T6" fmla="*/ 128 w 128"/>
                <a:gd name="T7" fmla="*/ 34 h 73"/>
                <a:gd name="T8" fmla="*/ 60 w 128"/>
                <a:gd name="T9" fmla="*/ 4 h 73"/>
              </a:gdLst>
              <a:ahLst/>
              <a:cxnLst>
                <a:cxn ang="0">
                  <a:pos x="T0" y="T1"/>
                </a:cxn>
                <a:cxn ang="0">
                  <a:pos x="T2" y="T3"/>
                </a:cxn>
                <a:cxn ang="0">
                  <a:pos x="T4" y="T5"/>
                </a:cxn>
                <a:cxn ang="0">
                  <a:pos x="T6" y="T7"/>
                </a:cxn>
                <a:cxn ang="0">
                  <a:pos x="T8" y="T9"/>
                </a:cxn>
              </a:cxnLst>
              <a:rect l="0" t="0" r="r" b="b"/>
              <a:pathLst>
                <a:path w="128" h="73">
                  <a:moveTo>
                    <a:pt x="60" y="4"/>
                  </a:moveTo>
                  <a:cubicBezTo>
                    <a:pt x="25" y="9"/>
                    <a:pt x="0" y="39"/>
                    <a:pt x="0" y="73"/>
                  </a:cubicBezTo>
                  <a:cubicBezTo>
                    <a:pt x="8" y="44"/>
                    <a:pt x="33" y="24"/>
                    <a:pt x="65" y="19"/>
                  </a:cubicBezTo>
                  <a:cubicBezTo>
                    <a:pt x="89" y="16"/>
                    <a:pt x="111" y="19"/>
                    <a:pt x="128" y="34"/>
                  </a:cubicBezTo>
                  <a:cubicBezTo>
                    <a:pt x="113" y="12"/>
                    <a:pt x="87" y="0"/>
                    <a:pt x="60" y="4"/>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8" name="Freeform 77">
              <a:extLst>
                <a:ext uri="{FF2B5EF4-FFF2-40B4-BE49-F238E27FC236}">
                  <a16:creationId xmlns:a16="http://schemas.microsoft.com/office/drawing/2014/main" id="{8209E85A-BF58-D212-5DD1-A626A8D95149}"/>
                </a:ext>
              </a:extLst>
            </p:cNvPr>
            <p:cNvSpPr>
              <a:spLocks/>
            </p:cNvSpPr>
            <p:nvPr/>
          </p:nvSpPr>
          <p:spPr bwMode="auto">
            <a:xfrm>
              <a:off x="6869113" y="1169988"/>
              <a:ext cx="268288" cy="141288"/>
            </a:xfrm>
            <a:custGeom>
              <a:avLst/>
              <a:gdLst>
                <a:gd name="T0" fmla="*/ 62 w 128"/>
                <a:gd name="T1" fmla="*/ 4 h 68"/>
                <a:gd name="T2" fmla="*/ 0 w 128"/>
                <a:gd name="T3" fmla="*/ 68 h 68"/>
                <a:gd name="T4" fmla="*/ 65 w 128"/>
                <a:gd name="T5" fmla="*/ 11 h 68"/>
                <a:gd name="T6" fmla="*/ 128 w 128"/>
                <a:gd name="T7" fmla="*/ 29 h 68"/>
                <a:gd name="T8" fmla="*/ 62 w 128"/>
                <a:gd name="T9" fmla="*/ 4 h 68"/>
              </a:gdLst>
              <a:ahLst/>
              <a:cxnLst>
                <a:cxn ang="0">
                  <a:pos x="T0" y="T1"/>
                </a:cxn>
                <a:cxn ang="0">
                  <a:pos x="T2" y="T3"/>
                </a:cxn>
                <a:cxn ang="0">
                  <a:pos x="T4" y="T5"/>
                </a:cxn>
                <a:cxn ang="0">
                  <a:pos x="T6" y="T7"/>
                </a:cxn>
                <a:cxn ang="0">
                  <a:pos x="T8" y="T9"/>
                </a:cxn>
              </a:cxnLst>
              <a:rect l="0" t="0" r="r" b="b"/>
              <a:pathLst>
                <a:path w="128" h="68">
                  <a:moveTo>
                    <a:pt x="62" y="4"/>
                  </a:moveTo>
                  <a:cubicBezTo>
                    <a:pt x="27" y="9"/>
                    <a:pt x="0" y="34"/>
                    <a:pt x="0" y="68"/>
                  </a:cubicBezTo>
                  <a:cubicBezTo>
                    <a:pt x="8" y="39"/>
                    <a:pt x="33" y="15"/>
                    <a:pt x="65" y="11"/>
                  </a:cubicBezTo>
                  <a:cubicBezTo>
                    <a:pt x="88" y="7"/>
                    <a:pt x="111" y="15"/>
                    <a:pt x="128" y="29"/>
                  </a:cubicBezTo>
                  <a:cubicBezTo>
                    <a:pt x="113" y="8"/>
                    <a:pt x="89" y="0"/>
                    <a:pt x="62"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39" name="Freeform 78">
              <a:extLst>
                <a:ext uri="{FF2B5EF4-FFF2-40B4-BE49-F238E27FC236}">
                  <a16:creationId xmlns:a16="http://schemas.microsoft.com/office/drawing/2014/main" id="{EB1C1583-C440-762A-BE28-28C0C7FC5FDD}"/>
                </a:ext>
              </a:extLst>
            </p:cNvPr>
            <p:cNvSpPr>
              <a:spLocks/>
            </p:cNvSpPr>
            <p:nvPr/>
          </p:nvSpPr>
          <p:spPr bwMode="auto">
            <a:xfrm>
              <a:off x="6945313" y="1343026"/>
              <a:ext cx="257175" cy="198438"/>
            </a:xfrm>
            <a:custGeom>
              <a:avLst/>
              <a:gdLst>
                <a:gd name="T0" fmla="*/ 75 w 123"/>
                <a:gd name="T1" fmla="*/ 85 h 95"/>
                <a:gd name="T2" fmla="*/ 116 w 123"/>
                <a:gd name="T3" fmla="*/ 0 h 95"/>
                <a:gd name="T4" fmla="*/ 66 w 123"/>
                <a:gd name="T5" fmla="*/ 70 h 95"/>
                <a:gd name="T6" fmla="*/ 0 w 123"/>
                <a:gd name="T7" fmla="*/ 66 h 95"/>
                <a:gd name="T8" fmla="*/ 75 w 123"/>
                <a:gd name="T9" fmla="*/ 85 h 95"/>
              </a:gdLst>
              <a:ahLst/>
              <a:cxnLst>
                <a:cxn ang="0">
                  <a:pos x="T0" y="T1"/>
                </a:cxn>
                <a:cxn ang="0">
                  <a:pos x="T2" y="T3"/>
                </a:cxn>
                <a:cxn ang="0">
                  <a:pos x="T4" y="T5"/>
                </a:cxn>
                <a:cxn ang="0">
                  <a:pos x="T6" y="T7"/>
                </a:cxn>
                <a:cxn ang="0">
                  <a:pos x="T8" y="T9"/>
                </a:cxn>
              </a:cxnLst>
              <a:rect l="0" t="0" r="r" b="b"/>
              <a:pathLst>
                <a:path w="123" h="95">
                  <a:moveTo>
                    <a:pt x="75" y="85"/>
                  </a:moveTo>
                  <a:cubicBezTo>
                    <a:pt x="108" y="72"/>
                    <a:pt x="123" y="33"/>
                    <a:pt x="116" y="0"/>
                  </a:cubicBezTo>
                  <a:cubicBezTo>
                    <a:pt x="115" y="30"/>
                    <a:pt x="96" y="58"/>
                    <a:pt x="66" y="70"/>
                  </a:cubicBezTo>
                  <a:cubicBezTo>
                    <a:pt x="43" y="79"/>
                    <a:pt x="20" y="76"/>
                    <a:pt x="0" y="66"/>
                  </a:cubicBezTo>
                  <a:cubicBezTo>
                    <a:pt x="19" y="84"/>
                    <a:pt x="49" y="95"/>
                    <a:pt x="75" y="85"/>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0" name="Freeform 79">
              <a:extLst>
                <a:ext uri="{FF2B5EF4-FFF2-40B4-BE49-F238E27FC236}">
                  <a16:creationId xmlns:a16="http://schemas.microsoft.com/office/drawing/2014/main" id="{66646B88-6C8A-B38B-5F85-760A42841D54}"/>
                </a:ext>
              </a:extLst>
            </p:cNvPr>
            <p:cNvSpPr>
              <a:spLocks/>
            </p:cNvSpPr>
            <p:nvPr/>
          </p:nvSpPr>
          <p:spPr bwMode="auto">
            <a:xfrm>
              <a:off x="6913563" y="1330326"/>
              <a:ext cx="263525" cy="169863"/>
            </a:xfrm>
            <a:custGeom>
              <a:avLst/>
              <a:gdLst>
                <a:gd name="T0" fmla="*/ 70 w 126"/>
                <a:gd name="T1" fmla="*/ 74 h 81"/>
                <a:gd name="T2" fmla="*/ 123 w 126"/>
                <a:gd name="T3" fmla="*/ 0 h 81"/>
                <a:gd name="T4" fmla="*/ 66 w 126"/>
                <a:gd name="T5" fmla="*/ 60 h 81"/>
                <a:gd name="T6" fmla="*/ 0 w 126"/>
                <a:gd name="T7" fmla="*/ 51 h 81"/>
                <a:gd name="T8" fmla="*/ 70 w 126"/>
                <a:gd name="T9" fmla="*/ 74 h 81"/>
              </a:gdLst>
              <a:ahLst/>
              <a:cxnLst>
                <a:cxn ang="0">
                  <a:pos x="T0" y="T1"/>
                </a:cxn>
                <a:cxn ang="0">
                  <a:pos x="T2" y="T3"/>
                </a:cxn>
                <a:cxn ang="0">
                  <a:pos x="T4" y="T5"/>
                </a:cxn>
                <a:cxn ang="0">
                  <a:pos x="T6" y="T7"/>
                </a:cxn>
                <a:cxn ang="0">
                  <a:pos x="T8" y="T9"/>
                </a:cxn>
              </a:cxnLst>
              <a:rect l="0" t="0" r="r" b="b"/>
              <a:pathLst>
                <a:path w="126" h="81">
                  <a:moveTo>
                    <a:pt x="70" y="74"/>
                  </a:moveTo>
                  <a:cubicBezTo>
                    <a:pt x="104" y="66"/>
                    <a:pt x="126" y="34"/>
                    <a:pt x="123" y="0"/>
                  </a:cubicBezTo>
                  <a:cubicBezTo>
                    <a:pt x="118" y="30"/>
                    <a:pt x="98" y="52"/>
                    <a:pt x="66" y="60"/>
                  </a:cubicBezTo>
                  <a:cubicBezTo>
                    <a:pt x="43" y="66"/>
                    <a:pt x="18" y="64"/>
                    <a:pt x="0" y="51"/>
                  </a:cubicBezTo>
                  <a:cubicBezTo>
                    <a:pt x="16" y="71"/>
                    <a:pt x="43" y="81"/>
                    <a:pt x="70" y="7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1" name="Freeform 80">
              <a:extLst>
                <a:ext uri="{FF2B5EF4-FFF2-40B4-BE49-F238E27FC236}">
                  <a16:creationId xmlns:a16="http://schemas.microsoft.com/office/drawing/2014/main" id="{1C057C6A-823D-4131-9E0F-92049D26FB82}"/>
                </a:ext>
              </a:extLst>
            </p:cNvPr>
            <p:cNvSpPr>
              <a:spLocks/>
            </p:cNvSpPr>
            <p:nvPr/>
          </p:nvSpPr>
          <p:spPr bwMode="auto">
            <a:xfrm>
              <a:off x="7972426" y="3679826"/>
              <a:ext cx="474663" cy="547688"/>
            </a:xfrm>
            <a:custGeom>
              <a:avLst/>
              <a:gdLst>
                <a:gd name="T0" fmla="*/ 214 w 227"/>
                <a:gd name="T1" fmla="*/ 151 h 262"/>
                <a:gd name="T2" fmla="*/ 90 w 227"/>
                <a:gd name="T3" fmla="*/ 251 h 262"/>
                <a:gd name="T4" fmla="*/ 13 w 227"/>
                <a:gd name="T5" fmla="*/ 111 h 262"/>
                <a:gd name="T6" fmla="*/ 137 w 227"/>
                <a:gd name="T7" fmla="*/ 11 h 262"/>
                <a:gd name="T8" fmla="*/ 214 w 227"/>
                <a:gd name="T9" fmla="*/ 151 h 262"/>
              </a:gdLst>
              <a:ahLst/>
              <a:cxnLst>
                <a:cxn ang="0">
                  <a:pos x="T0" y="T1"/>
                </a:cxn>
                <a:cxn ang="0">
                  <a:pos x="T2" y="T3"/>
                </a:cxn>
                <a:cxn ang="0">
                  <a:pos x="T4" y="T5"/>
                </a:cxn>
                <a:cxn ang="0">
                  <a:pos x="T6" y="T7"/>
                </a:cxn>
                <a:cxn ang="0">
                  <a:pos x="T8" y="T9"/>
                </a:cxn>
              </a:cxnLst>
              <a:rect l="0" t="0" r="r" b="b"/>
              <a:pathLst>
                <a:path w="227" h="262">
                  <a:moveTo>
                    <a:pt x="214" y="151"/>
                  </a:moveTo>
                  <a:cubicBezTo>
                    <a:pt x="201" y="217"/>
                    <a:pt x="145" y="262"/>
                    <a:pt x="90" y="251"/>
                  </a:cubicBezTo>
                  <a:cubicBezTo>
                    <a:pt x="34" y="240"/>
                    <a:pt x="0" y="177"/>
                    <a:pt x="13" y="111"/>
                  </a:cubicBezTo>
                  <a:cubicBezTo>
                    <a:pt x="26" y="45"/>
                    <a:pt x="82" y="0"/>
                    <a:pt x="137" y="11"/>
                  </a:cubicBezTo>
                  <a:cubicBezTo>
                    <a:pt x="193" y="22"/>
                    <a:pt x="227" y="85"/>
                    <a:pt x="214" y="151"/>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2" name="Freeform 81">
              <a:extLst>
                <a:ext uri="{FF2B5EF4-FFF2-40B4-BE49-F238E27FC236}">
                  <a16:creationId xmlns:a16="http://schemas.microsoft.com/office/drawing/2014/main" id="{004287D3-A0FE-EE01-5756-A653B47498DD}"/>
                </a:ext>
              </a:extLst>
            </p:cNvPr>
            <p:cNvSpPr>
              <a:spLocks/>
            </p:cNvSpPr>
            <p:nvPr/>
          </p:nvSpPr>
          <p:spPr bwMode="auto">
            <a:xfrm>
              <a:off x="8015288" y="3719513"/>
              <a:ext cx="384175" cy="200025"/>
            </a:xfrm>
            <a:custGeom>
              <a:avLst/>
              <a:gdLst>
                <a:gd name="T0" fmla="*/ 102 w 184"/>
                <a:gd name="T1" fmla="*/ 2 h 96"/>
                <a:gd name="T2" fmla="*/ 0 w 184"/>
                <a:gd name="T3" fmla="*/ 96 h 96"/>
                <a:gd name="T4" fmla="*/ 105 w 184"/>
                <a:gd name="T5" fmla="*/ 27 h 96"/>
                <a:gd name="T6" fmla="*/ 184 w 184"/>
                <a:gd name="T7" fmla="*/ 68 h 96"/>
                <a:gd name="T8" fmla="*/ 102 w 184"/>
                <a:gd name="T9" fmla="*/ 2 h 96"/>
              </a:gdLst>
              <a:ahLst/>
              <a:cxnLst>
                <a:cxn ang="0">
                  <a:pos x="T0" y="T1"/>
                </a:cxn>
                <a:cxn ang="0">
                  <a:pos x="T2" y="T3"/>
                </a:cxn>
                <a:cxn ang="0">
                  <a:pos x="T4" y="T5"/>
                </a:cxn>
                <a:cxn ang="0">
                  <a:pos x="T6" y="T7"/>
                </a:cxn>
                <a:cxn ang="0">
                  <a:pos x="T8" y="T9"/>
                </a:cxn>
              </a:cxnLst>
              <a:rect l="0" t="0" r="r" b="b"/>
              <a:pathLst>
                <a:path w="184" h="96">
                  <a:moveTo>
                    <a:pt x="102" y="2"/>
                  </a:moveTo>
                  <a:cubicBezTo>
                    <a:pt x="54" y="0"/>
                    <a:pt x="11" y="41"/>
                    <a:pt x="0" y="96"/>
                  </a:cubicBezTo>
                  <a:cubicBezTo>
                    <a:pt x="20" y="51"/>
                    <a:pt x="60" y="26"/>
                    <a:pt x="105" y="27"/>
                  </a:cubicBezTo>
                  <a:cubicBezTo>
                    <a:pt x="137" y="28"/>
                    <a:pt x="166" y="40"/>
                    <a:pt x="184" y="68"/>
                  </a:cubicBezTo>
                  <a:cubicBezTo>
                    <a:pt x="171" y="30"/>
                    <a:pt x="140" y="3"/>
                    <a:pt x="102" y="2"/>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3" name="Freeform 82">
              <a:extLst>
                <a:ext uri="{FF2B5EF4-FFF2-40B4-BE49-F238E27FC236}">
                  <a16:creationId xmlns:a16="http://schemas.microsoft.com/office/drawing/2014/main" id="{8BF75E47-6155-0AD6-28A5-8317F9107C6E}"/>
                </a:ext>
              </a:extLst>
            </p:cNvPr>
            <p:cNvSpPr>
              <a:spLocks/>
            </p:cNvSpPr>
            <p:nvPr/>
          </p:nvSpPr>
          <p:spPr bwMode="auto">
            <a:xfrm>
              <a:off x="8008938" y="3676651"/>
              <a:ext cx="384175" cy="182563"/>
            </a:xfrm>
            <a:custGeom>
              <a:avLst/>
              <a:gdLst>
                <a:gd name="T0" fmla="*/ 104 w 184"/>
                <a:gd name="T1" fmla="*/ 1 h 87"/>
                <a:gd name="T2" fmla="*/ 0 w 184"/>
                <a:gd name="T3" fmla="*/ 87 h 87"/>
                <a:gd name="T4" fmla="*/ 105 w 184"/>
                <a:gd name="T5" fmla="*/ 13 h 87"/>
                <a:gd name="T6" fmla="*/ 184 w 184"/>
                <a:gd name="T7" fmla="*/ 59 h 87"/>
                <a:gd name="T8" fmla="*/ 104 w 184"/>
                <a:gd name="T9" fmla="*/ 1 h 87"/>
              </a:gdLst>
              <a:ahLst/>
              <a:cxnLst>
                <a:cxn ang="0">
                  <a:pos x="T0" y="T1"/>
                </a:cxn>
                <a:cxn ang="0">
                  <a:pos x="T2" y="T3"/>
                </a:cxn>
                <a:cxn ang="0">
                  <a:pos x="T4" y="T5"/>
                </a:cxn>
                <a:cxn ang="0">
                  <a:pos x="T6" y="T7"/>
                </a:cxn>
                <a:cxn ang="0">
                  <a:pos x="T8" y="T9"/>
                </a:cxn>
              </a:cxnLst>
              <a:rect l="0" t="0" r="r" b="b"/>
              <a:pathLst>
                <a:path w="184" h="87">
                  <a:moveTo>
                    <a:pt x="104" y="1"/>
                  </a:moveTo>
                  <a:cubicBezTo>
                    <a:pt x="56" y="0"/>
                    <a:pt x="11" y="33"/>
                    <a:pt x="0" y="87"/>
                  </a:cubicBezTo>
                  <a:cubicBezTo>
                    <a:pt x="20" y="42"/>
                    <a:pt x="61" y="12"/>
                    <a:pt x="105" y="13"/>
                  </a:cubicBezTo>
                  <a:cubicBezTo>
                    <a:pt x="138" y="14"/>
                    <a:pt x="166" y="32"/>
                    <a:pt x="184" y="59"/>
                  </a:cubicBezTo>
                  <a:cubicBezTo>
                    <a:pt x="171" y="21"/>
                    <a:pt x="142" y="2"/>
                    <a:pt x="104" y="1"/>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4" name="Freeform 83">
              <a:extLst>
                <a:ext uri="{FF2B5EF4-FFF2-40B4-BE49-F238E27FC236}">
                  <a16:creationId xmlns:a16="http://schemas.microsoft.com/office/drawing/2014/main" id="{9078A25B-EE96-D064-711D-2193CC3E9FC9}"/>
                </a:ext>
              </a:extLst>
            </p:cNvPr>
            <p:cNvSpPr>
              <a:spLocks/>
            </p:cNvSpPr>
            <p:nvPr/>
          </p:nvSpPr>
          <p:spPr bwMode="auto">
            <a:xfrm>
              <a:off x="8056563" y="3992563"/>
              <a:ext cx="366713" cy="280988"/>
            </a:xfrm>
            <a:custGeom>
              <a:avLst/>
              <a:gdLst>
                <a:gd name="T0" fmla="*/ 94 w 176"/>
                <a:gd name="T1" fmla="*/ 125 h 134"/>
                <a:gd name="T2" fmla="*/ 176 w 176"/>
                <a:gd name="T3" fmla="*/ 0 h 134"/>
                <a:gd name="T4" fmla="*/ 86 w 176"/>
                <a:gd name="T5" fmla="*/ 99 h 134"/>
                <a:gd name="T6" fmla="*/ 0 w 176"/>
                <a:gd name="T7" fmla="*/ 75 h 134"/>
                <a:gd name="T8" fmla="*/ 94 w 176"/>
                <a:gd name="T9" fmla="*/ 125 h 134"/>
              </a:gdLst>
              <a:ahLst/>
              <a:cxnLst>
                <a:cxn ang="0">
                  <a:pos x="T0" y="T1"/>
                </a:cxn>
                <a:cxn ang="0">
                  <a:pos x="T2" y="T3"/>
                </a:cxn>
                <a:cxn ang="0">
                  <a:pos x="T4" y="T5"/>
                </a:cxn>
                <a:cxn ang="0">
                  <a:pos x="T6" y="T7"/>
                </a:cxn>
                <a:cxn ang="0">
                  <a:pos x="T8" y="T9"/>
                </a:cxn>
              </a:cxnLst>
              <a:rect l="0" t="0" r="r" b="b"/>
              <a:pathLst>
                <a:path w="176" h="134">
                  <a:moveTo>
                    <a:pt x="94" y="125"/>
                  </a:moveTo>
                  <a:cubicBezTo>
                    <a:pt x="142" y="114"/>
                    <a:pt x="175" y="55"/>
                    <a:pt x="176" y="0"/>
                  </a:cubicBezTo>
                  <a:cubicBezTo>
                    <a:pt x="165" y="48"/>
                    <a:pt x="130" y="88"/>
                    <a:pt x="86" y="99"/>
                  </a:cubicBezTo>
                  <a:cubicBezTo>
                    <a:pt x="54" y="106"/>
                    <a:pt x="23" y="96"/>
                    <a:pt x="0" y="75"/>
                  </a:cubicBezTo>
                  <a:cubicBezTo>
                    <a:pt x="19" y="108"/>
                    <a:pt x="56" y="134"/>
                    <a:pt x="94" y="12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5" name="Freeform 84">
              <a:extLst>
                <a:ext uri="{FF2B5EF4-FFF2-40B4-BE49-F238E27FC236}">
                  <a16:creationId xmlns:a16="http://schemas.microsoft.com/office/drawing/2014/main" id="{26BBF252-398C-CE09-2B95-C002302B9EDE}"/>
                </a:ext>
              </a:extLst>
            </p:cNvPr>
            <p:cNvSpPr>
              <a:spLocks/>
            </p:cNvSpPr>
            <p:nvPr/>
          </p:nvSpPr>
          <p:spPr bwMode="auto">
            <a:xfrm>
              <a:off x="8026401" y="3967163"/>
              <a:ext cx="379413" cy="228600"/>
            </a:xfrm>
            <a:custGeom>
              <a:avLst/>
              <a:gdLst>
                <a:gd name="T0" fmla="*/ 87 w 181"/>
                <a:gd name="T1" fmla="*/ 105 h 109"/>
                <a:gd name="T2" fmla="*/ 181 w 181"/>
                <a:gd name="T3" fmla="*/ 0 h 109"/>
                <a:gd name="T4" fmla="*/ 86 w 181"/>
                <a:gd name="T5" fmla="*/ 81 h 109"/>
                <a:gd name="T6" fmla="*/ 0 w 181"/>
                <a:gd name="T7" fmla="*/ 49 h 109"/>
                <a:gd name="T8" fmla="*/ 87 w 181"/>
                <a:gd name="T9" fmla="*/ 105 h 109"/>
              </a:gdLst>
              <a:ahLst/>
              <a:cxnLst>
                <a:cxn ang="0">
                  <a:pos x="T0" y="T1"/>
                </a:cxn>
                <a:cxn ang="0">
                  <a:pos x="T2" y="T3"/>
                </a:cxn>
                <a:cxn ang="0">
                  <a:pos x="T4" y="T5"/>
                </a:cxn>
                <a:cxn ang="0">
                  <a:pos x="T6" y="T7"/>
                </a:cxn>
                <a:cxn ang="0">
                  <a:pos x="T8" y="T9"/>
                </a:cxn>
              </a:cxnLst>
              <a:rect l="0" t="0" r="r" b="b"/>
              <a:pathLst>
                <a:path w="181" h="109">
                  <a:moveTo>
                    <a:pt x="87" y="105"/>
                  </a:moveTo>
                  <a:cubicBezTo>
                    <a:pt x="135" y="101"/>
                    <a:pt x="175" y="55"/>
                    <a:pt x="181" y="0"/>
                  </a:cubicBezTo>
                  <a:cubicBezTo>
                    <a:pt x="165" y="47"/>
                    <a:pt x="131" y="77"/>
                    <a:pt x="86" y="81"/>
                  </a:cubicBezTo>
                  <a:cubicBezTo>
                    <a:pt x="54" y="84"/>
                    <a:pt x="20" y="74"/>
                    <a:pt x="0" y="49"/>
                  </a:cubicBezTo>
                  <a:cubicBezTo>
                    <a:pt x="16" y="85"/>
                    <a:pt x="49" y="109"/>
                    <a:pt x="87" y="10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6" name="Oval 85">
              <a:extLst>
                <a:ext uri="{FF2B5EF4-FFF2-40B4-BE49-F238E27FC236}">
                  <a16:creationId xmlns:a16="http://schemas.microsoft.com/office/drawing/2014/main" id="{351EFFFF-D81F-7FD9-AD08-4E0ED3927900}"/>
                </a:ext>
              </a:extLst>
            </p:cNvPr>
            <p:cNvSpPr>
              <a:spLocks noChangeArrowheads="1"/>
            </p:cNvSpPr>
            <p:nvPr/>
          </p:nvSpPr>
          <p:spPr bwMode="auto">
            <a:xfrm>
              <a:off x="6254751" y="3117851"/>
              <a:ext cx="495300" cy="4968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7" name="Freeform 86">
              <a:extLst>
                <a:ext uri="{FF2B5EF4-FFF2-40B4-BE49-F238E27FC236}">
                  <a16:creationId xmlns:a16="http://schemas.microsoft.com/office/drawing/2014/main" id="{5899582E-4FF9-1D6F-1C12-4838366CA558}"/>
                </a:ext>
              </a:extLst>
            </p:cNvPr>
            <p:cNvSpPr>
              <a:spLocks/>
            </p:cNvSpPr>
            <p:nvPr/>
          </p:nvSpPr>
          <p:spPr bwMode="auto">
            <a:xfrm>
              <a:off x="5273676" y="3405188"/>
              <a:ext cx="1393825" cy="492125"/>
            </a:xfrm>
            <a:custGeom>
              <a:avLst/>
              <a:gdLst>
                <a:gd name="T0" fmla="*/ 667 w 667"/>
                <a:gd name="T1" fmla="*/ 0 h 235"/>
                <a:gd name="T2" fmla="*/ 529 w 667"/>
                <a:gd name="T3" fmla="*/ 60 h 235"/>
                <a:gd name="T4" fmla="*/ 332 w 667"/>
                <a:gd name="T5" fmla="*/ 156 h 235"/>
                <a:gd name="T6" fmla="*/ 0 w 667"/>
                <a:gd name="T7" fmla="*/ 93 h 235"/>
                <a:gd name="T8" fmla="*/ 367 w 667"/>
                <a:gd name="T9" fmla="*/ 186 h 235"/>
                <a:gd name="T10" fmla="*/ 530 w 667"/>
                <a:gd name="T11" fmla="*/ 77 h 235"/>
                <a:gd name="T12" fmla="*/ 594 w 667"/>
                <a:gd name="T13" fmla="*/ 87 h 235"/>
                <a:gd name="T14" fmla="*/ 667 w 667"/>
                <a:gd name="T15" fmla="*/ 0 h 23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67" h="235">
                  <a:moveTo>
                    <a:pt x="667" y="0"/>
                  </a:moveTo>
                  <a:cubicBezTo>
                    <a:pt x="665" y="48"/>
                    <a:pt x="586" y="69"/>
                    <a:pt x="529" y="60"/>
                  </a:cubicBezTo>
                  <a:cubicBezTo>
                    <a:pt x="462" y="107"/>
                    <a:pt x="423" y="119"/>
                    <a:pt x="332" y="156"/>
                  </a:cubicBezTo>
                  <a:cubicBezTo>
                    <a:pt x="202" y="182"/>
                    <a:pt x="95" y="144"/>
                    <a:pt x="0" y="93"/>
                  </a:cubicBezTo>
                  <a:cubicBezTo>
                    <a:pt x="93" y="180"/>
                    <a:pt x="241" y="235"/>
                    <a:pt x="367" y="186"/>
                  </a:cubicBezTo>
                  <a:cubicBezTo>
                    <a:pt x="432" y="160"/>
                    <a:pt x="495" y="135"/>
                    <a:pt x="530" y="77"/>
                  </a:cubicBezTo>
                  <a:cubicBezTo>
                    <a:pt x="548" y="79"/>
                    <a:pt x="561" y="89"/>
                    <a:pt x="594" y="87"/>
                  </a:cubicBezTo>
                  <a:cubicBezTo>
                    <a:pt x="615" y="89"/>
                    <a:pt x="667" y="95"/>
                    <a:pt x="667" y="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8" name="Oval 87">
              <a:extLst>
                <a:ext uri="{FF2B5EF4-FFF2-40B4-BE49-F238E27FC236}">
                  <a16:creationId xmlns:a16="http://schemas.microsoft.com/office/drawing/2014/main" id="{3B7DB92D-B4D5-4C58-48A4-39D3267ADAD2}"/>
                </a:ext>
              </a:extLst>
            </p:cNvPr>
            <p:cNvSpPr>
              <a:spLocks noChangeArrowheads="1"/>
            </p:cNvSpPr>
            <p:nvPr/>
          </p:nvSpPr>
          <p:spPr bwMode="auto">
            <a:xfrm>
              <a:off x="6496051" y="3814763"/>
              <a:ext cx="620713" cy="622300"/>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49" name="Freeform 88">
              <a:extLst>
                <a:ext uri="{FF2B5EF4-FFF2-40B4-BE49-F238E27FC236}">
                  <a16:creationId xmlns:a16="http://schemas.microsoft.com/office/drawing/2014/main" id="{13B78DA0-F0B2-F936-575F-488284F3BD35}"/>
                </a:ext>
              </a:extLst>
            </p:cNvPr>
            <p:cNvSpPr>
              <a:spLocks/>
            </p:cNvSpPr>
            <p:nvPr/>
          </p:nvSpPr>
          <p:spPr bwMode="auto">
            <a:xfrm>
              <a:off x="6518276" y="3829051"/>
              <a:ext cx="528638" cy="303213"/>
            </a:xfrm>
            <a:custGeom>
              <a:avLst/>
              <a:gdLst>
                <a:gd name="T0" fmla="*/ 118 w 253"/>
                <a:gd name="T1" fmla="*/ 8 h 145"/>
                <a:gd name="T2" fmla="*/ 0 w 253"/>
                <a:gd name="T3" fmla="*/ 145 h 145"/>
                <a:gd name="T4" fmla="*/ 129 w 253"/>
                <a:gd name="T5" fmla="*/ 39 h 145"/>
                <a:gd name="T6" fmla="*/ 253 w 253"/>
                <a:gd name="T7" fmla="*/ 68 h 145"/>
                <a:gd name="T8" fmla="*/ 118 w 253"/>
                <a:gd name="T9" fmla="*/ 8 h 145"/>
              </a:gdLst>
              <a:ahLst/>
              <a:cxnLst>
                <a:cxn ang="0">
                  <a:pos x="T0" y="T1"/>
                </a:cxn>
                <a:cxn ang="0">
                  <a:pos x="T2" y="T3"/>
                </a:cxn>
                <a:cxn ang="0">
                  <a:pos x="T4" y="T5"/>
                </a:cxn>
                <a:cxn ang="0">
                  <a:pos x="T6" y="T7"/>
                </a:cxn>
                <a:cxn ang="0">
                  <a:pos x="T8" y="T9"/>
                </a:cxn>
              </a:cxnLst>
              <a:rect l="0" t="0" r="r" b="b"/>
              <a:pathLst>
                <a:path w="253" h="145">
                  <a:moveTo>
                    <a:pt x="118" y="8"/>
                  </a:moveTo>
                  <a:cubicBezTo>
                    <a:pt x="49" y="18"/>
                    <a:pt x="0" y="77"/>
                    <a:pt x="0" y="145"/>
                  </a:cubicBezTo>
                  <a:cubicBezTo>
                    <a:pt x="16" y="87"/>
                    <a:pt x="66" y="48"/>
                    <a:pt x="129" y="39"/>
                  </a:cubicBezTo>
                  <a:cubicBezTo>
                    <a:pt x="176" y="32"/>
                    <a:pt x="220" y="39"/>
                    <a:pt x="253" y="68"/>
                  </a:cubicBezTo>
                  <a:cubicBezTo>
                    <a:pt x="224" y="25"/>
                    <a:pt x="172" y="0"/>
                    <a:pt x="118" y="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0" name="Freeform 89">
              <a:extLst>
                <a:ext uri="{FF2B5EF4-FFF2-40B4-BE49-F238E27FC236}">
                  <a16:creationId xmlns:a16="http://schemas.microsoft.com/office/drawing/2014/main" id="{FB33DEAD-2A3D-36BB-A06A-CC51B773B639}"/>
                </a:ext>
              </a:extLst>
            </p:cNvPr>
            <p:cNvSpPr>
              <a:spLocks/>
            </p:cNvSpPr>
            <p:nvPr/>
          </p:nvSpPr>
          <p:spPr bwMode="auto">
            <a:xfrm>
              <a:off x="6492876" y="3779838"/>
              <a:ext cx="528638" cy="282575"/>
            </a:xfrm>
            <a:custGeom>
              <a:avLst/>
              <a:gdLst>
                <a:gd name="T0" fmla="*/ 122 w 253"/>
                <a:gd name="T1" fmla="*/ 8 h 135"/>
                <a:gd name="T2" fmla="*/ 0 w 253"/>
                <a:gd name="T3" fmla="*/ 135 h 135"/>
                <a:gd name="T4" fmla="*/ 128 w 253"/>
                <a:gd name="T5" fmla="*/ 22 h 135"/>
                <a:gd name="T6" fmla="*/ 253 w 253"/>
                <a:gd name="T7" fmla="*/ 58 h 135"/>
                <a:gd name="T8" fmla="*/ 122 w 253"/>
                <a:gd name="T9" fmla="*/ 8 h 135"/>
              </a:gdLst>
              <a:ahLst/>
              <a:cxnLst>
                <a:cxn ang="0">
                  <a:pos x="T0" y="T1"/>
                </a:cxn>
                <a:cxn ang="0">
                  <a:pos x="T2" y="T3"/>
                </a:cxn>
                <a:cxn ang="0">
                  <a:pos x="T4" y="T5"/>
                </a:cxn>
                <a:cxn ang="0">
                  <a:pos x="T6" y="T7"/>
                </a:cxn>
                <a:cxn ang="0">
                  <a:pos x="T8" y="T9"/>
                </a:cxn>
              </a:cxnLst>
              <a:rect l="0" t="0" r="r" b="b"/>
              <a:pathLst>
                <a:path w="253" h="135">
                  <a:moveTo>
                    <a:pt x="122" y="8"/>
                  </a:moveTo>
                  <a:cubicBezTo>
                    <a:pt x="54" y="19"/>
                    <a:pt x="0" y="68"/>
                    <a:pt x="0" y="135"/>
                  </a:cubicBezTo>
                  <a:cubicBezTo>
                    <a:pt x="16" y="77"/>
                    <a:pt x="64" y="31"/>
                    <a:pt x="128" y="22"/>
                  </a:cubicBezTo>
                  <a:cubicBezTo>
                    <a:pt x="175" y="15"/>
                    <a:pt x="219" y="30"/>
                    <a:pt x="253" y="58"/>
                  </a:cubicBezTo>
                  <a:cubicBezTo>
                    <a:pt x="224" y="16"/>
                    <a:pt x="176" y="0"/>
                    <a:pt x="122" y="8"/>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1" name="Freeform 90">
              <a:extLst>
                <a:ext uri="{FF2B5EF4-FFF2-40B4-BE49-F238E27FC236}">
                  <a16:creationId xmlns:a16="http://schemas.microsoft.com/office/drawing/2014/main" id="{1F673276-7C79-1857-6E95-60B85F6A3520}"/>
                </a:ext>
              </a:extLst>
            </p:cNvPr>
            <p:cNvSpPr>
              <a:spLocks/>
            </p:cNvSpPr>
            <p:nvPr/>
          </p:nvSpPr>
          <p:spPr bwMode="auto">
            <a:xfrm>
              <a:off x="6642101" y="4122738"/>
              <a:ext cx="509588" cy="393700"/>
            </a:xfrm>
            <a:custGeom>
              <a:avLst/>
              <a:gdLst>
                <a:gd name="T0" fmla="*/ 148 w 244"/>
                <a:gd name="T1" fmla="*/ 169 h 189"/>
                <a:gd name="T2" fmla="*/ 229 w 244"/>
                <a:gd name="T3" fmla="*/ 0 h 189"/>
                <a:gd name="T4" fmla="*/ 130 w 244"/>
                <a:gd name="T5" fmla="*/ 139 h 189"/>
                <a:gd name="T6" fmla="*/ 0 w 244"/>
                <a:gd name="T7" fmla="*/ 131 h 189"/>
                <a:gd name="T8" fmla="*/ 148 w 244"/>
                <a:gd name="T9" fmla="*/ 169 h 189"/>
              </a:gdLst>
              <a:ahLst/>
              <a:cxnLst>
                <a:cxn ang="0">
                  <a:pos x="T0" y="T1"/>
                </a:cxn>
                <a:cxn ang="0">
                  <a:pos x="T2" y="T3"/>
                </a:cxn>
                <a:cxn ang="0">
                  <a:pos x="T4" y="T5"/>
                </a:cxn>
                <a:cxn ang="0">
                  <a:pos x="T6" y="T7"/>
                </a:cxn>
                <a:cxn ang="0">
                  <a:pos x="T8" y="T9"/>
                </a:cxn>
              </a:cxnLst>
              <a:rect l="0" t="0" r="r" b="b"/>
              <a:pathLst>
                <a:path w="244" h="189">
                  <a:moveTo>
                    <a:pt x="148" y="169"/>
                  </a:moveTo>
                  <a:cubicBezTo>
                    <a:pt x="213" y="144"/>
                    <a:pt x="244" y="66"/>
                    <a:pt x="229" y="0"/>
                  </a:cubicBezTo>
                  <a:cubicBezTo>
                    <a:pt x="227" y="60"/>
                    <a:pt x="189" y="116"/>
                    <a:pt x="130" y="139"/>
                  </a:cubicBezTo>
                  <a:cubicBezTo>
                    <a:pt x="86" y="156"/>
                    <a:pt x="38" y="152"/>
                    <a:pt x="0" y="131"/>
                  </a:cubicBezTo>
                  <a:cubicBezTo>
                    <a:pt x="37" y="166"/>
                    <a:pt x="97" y="189"/>
                    <a:pt x="148" y="169"/>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2" name="Freeform 91">
              <a:extLst>
                <a:ext uri="{FF2B5EF4-FFF2-40B4-BE49-F238E27FC236}">
                  <a16:creationId xmlns:a16="http://schemas.microsoft.com/office/drawing/2014/main" id="{60FA131A-33EA-E098-84F2-4C58DAABF6CA}"/>
                </a:ext>
              </a:extLst>
            </p:cNvPr>
            <p:cNvSpPr>
              <a:spLocks/>
            </p:cNvSpPr>
            <p:nvPr/>
          </p:nvSpPr>
          <p:spPr bwMode="auto">
            <a:xfrm>
              <a:off x="6578601" y="4098926"/>
              <a:ext cx="522288" cy="334963"/>
            </a:xfrm>
            <a:custGeom>
              <a:avLst/>
              <a:gdLst>
                <a:gd name="T0" fmla="*/ 139 w 250"/>
                <a:gd name="T1" fmla="*/ 147 h 160"/>
                <a:gd name="T2" fmla="*/ 244 w 250"/>
                <a:gd name="T3" fmla="*/ 0 h 160"/>
                <a:gd name="T4" fmla="*/ 132 w 250"/>
                <a:gd name="T5" fmla="*/ 119 h 160"/>
                <a:gd name="T6" fmla="*/ 0 w 250"/>
                <a:gd name="T7" fmla="*/ 101 h 160"/>
                <a:gd name="T8" fmla="*/ 139 w 250"/>
                <a:gd name="T9" fmla="*/ 147 h 160"/>
              </a:gdLst>
              <a:ahLst/>
              <a:cxnLst>
                <a:cxn ang="0">
                  <a:pos x="T0" y="T1"/>
                </a:cxn>
                <a:cxn ang="0">
                  <a:pos x="T2" y="T3"/>
                </a:cxn>
                <a:cxn ang="0">
                  <a:pos x="T4" y="T5"/>
                </a:cxn>
                <a:cxn ang="0">
                  <a:pos x="T6" y="T7"/>
                </a:cxn>
                <a:cxn ang="0">
                  <a:pos x="T8" y="T9"/>
                </a:cxn>
              </a:cxnLst>
              <a:rect l="0" t="0" r="r" b="b"/>
              <a:pathLst>
                <a:path w="250" h="160">
                  <a:moveTo>
                    <a:pt x="139" y="147"/>
                  </a:moveTo>
                  <a:cubicBezTo>
                    <a:pt x="207" y="130"/>
                    <a:pt x="250" y="67"/>
                    <a:pt x="244" y="0"/>
                  </a:cubicBezTo>
                  <a:cubicBezTo>
                    <a:pt x="234" y="59"/>
                    <a:pt x="194" y="103"/>
                    <a:pt x="132" y="119"/>
                  </a:cubicBezTo>
                  <a:cubicBezTo>
                    <a:pt x="86" y="130"/>
                    <a:pt x="35" y="126"/>
                    <a:pt x="0" y="101"/>
                  </a:cubicBezTo>
                  <a:cubicBezTo>
                    <a:pt x="32" y="140"/>
                    <a:pt x="86" y="160"/>
                    <a:pt x="139" y="14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3" name="Freeform 92">
              <a:extLst>
                <a:ext uri="{FF2B5EF4-FFF2-40B4-BE49-F238E27FC236}">
                  <a16:creationId xmlns:a16="http://schemas.microsoft.com/office/drawing/2014/main" id="{FEBD2147-9DD6-D00D-9FA2-A7E3B6025B67}"/>
                </a:ext>
              </a:extLst>
            </p:cNvPr>
            <p:cNvSpPr>
              <a:spLocks/>
            </p:cNvSpPr>
            <p:nvPr/>
          </p:nvSpPr>
          <p:spPr bwMode="auto">
            <a:xfrm>
              <a:off x="5532438" y="877888"/>
              <a:ext cx="509588" cy="238125"/>
            </a:xfrm>
            <a:custGeom>
              <a:avLst/>
              <a:gdLst>
                <a:gd name="T0" fmla="*/ 156 w 244"/>
                <a:gd name="T1" fmla="*/ 0 h 114"/>
                <a:gd name="T2" fmla="*/ 113 w 244"/>
                <a:gd name="T3" fmla="*/ 4 h 114"/>
                <a:gd name="T4" fmla="*/ 5 w 244"/>
                <a:gd name="T5" fmla="*/ 78 h 114"/>
                <a:gd name="T6" fmla="*/ 88 w 244"/>
                <a:gd name="T7" fmla="*/ 114 h 114"/>
                <a:gd name="T8" fmla="*/ 132 w 244"/>
                <a:gd name="T9" fmla="*/ 110 h 114"/>
                <a:gd name="T10" fmla="*/ 239 w 244"/>
                <a:gd name="T11" fmla="*/ 36 h 114"/>
                <a:gd name="T12" fmla="*/ 156 w 244"/>
                <a:gd name="T13" fmla="*/ 0 h 114"/>
              </a:gdLst>
              <a:ahLst/>
              <a:cxnLst>
                <a:cxn ang="0">
                  <a:pos x="T0" y="T1"/>
                </a:cxn>
                <a:cxn ang="0">
                  <a:pos x="T2" y="T3"/>
                </a:cxn>
                <a:cxn ang="0">
                  <a:pos x="T4" y="T5"/>
                </a:cxn>
                <a:cxn ang="0">
                  <a:pos x="T6" y="T7"/>
                </a:cxn>
                <a:cxn ang="0">
                  <a:pos x="T8" y="T9"/>
                </a:cxn>
                <a:cxn ang="0">
                  <a:pos x="T10" y="T11"/>
                </a:cxn>
                <a:cxn ang="0">
                  <a:pos x="T12" y="T13"/>
                </a:cxn>
              </a:cxnLst>
              <a:rect l="0" t="0" r="r" b="b"/>
              <a:pathLst>
                <a:path w="244" h="114">
                  <a:moveTo>
                    <a:pt x="156" y="0"/>
                  </a:moveTo>
                  <a:cubicBezTo>
                    <a:pt x="142" y="0"/>
                    <a:pt x="128" y="1"/>
                    <a:pt x="113" y="4"/>
                  </a:cubicBezTo>
                  <a:cubicBezTo>
                    <a:pt x="48" y="15"/>
                    <a:pt x="0" y="49"/>
                    <a:pt x="5" y="78"/>
                  </a:cubicBezTo>
                  <a:cubicBezTo>
                    <a:pt x="9" y="100"/>
                    <a:pt x="43" y="114"/>
                    <a:pt x="88" y="114"/>
                  </a:cubicBezTo>
                  <a:cubicBezTo>
                    <a:pt x="102" y="114"/>
                    <a:pt x="116" y="113"/>
                    <a:pt x="132" y="110"/>
                  </a:cubicBezTo>
                  <a:cubicBezTo>
                    <a:pt x="196" y="98"/>
                    <a:pt x="244" y="65"/>
                    <a:pt x="239" y="36"/>
                  </a:cubicBezTo>
                  <a:cubicBezTo>
                    <a:pt x="235" y="13"/>
                    <a:pt x="201" y="0"/>
                    <a:pt x="156" y="0"/>
                  </a:cubicBezTo>
                </a:path>
              </a:pathLst>
            </a:custGeom>
            <a:solidFill>
              <a:srgbClr val="E0E2E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4" name="Freeform 93">
              <a:extLst>
                <a:ext uri="{FF2B5EF4-FFF2-40B4-BE49-F238E27FC236}">
                  <a16:creationId xmlns:a16="http://schemas.microsoft.com/office/drawing/2014/main" id="{DDC02753-D3A8-BB3A-62DB-D52CD0C38364}"/>
                </a:ext>
              </a:extLst>
            </p:cNvPr>
            <p:cNvSpPr>
              <a:spLocks/>
            </p:cNvSpPr>
            <p:nvPr/>
          </p:nvSpPr>
          <p:spPr bwMode="auto">
            <a:xfrm>
              <a:off x="5553076" y="879476"/>
              <a:ext cx="414338" cy="158750"/>
            </a:xfrm>
            <a:custGeom>
              <a:avLst/>
              <a:gdLst>
                <a:gd name="T0" fmla="*/ 88 w 198"/>
                <a:gd name="T1" fmla="*/ 11 h 76"/>
                <a:gd name="T2" fmla="*/ 4 w 198"/>
                <a:gd name="T3" fmla="*/ 76 h 76"/>
                <a:gd name="T4" fmla="*/ 99 w 198"/>
                <a:gd name="T5" fmla="*/ 20 h 76"/>
                <a:gd name="T6" fmla="*/ 198 w 198"/>
                <a:gd name="T7" fmla="*/ 13 h 76"/>
                <a:gd name="T8" fmla="*/ 88 w 198"/>
                <a:gd name="T9" fmla="*/ 11 h 76"/>
              </a:gdLst>
              <a:ahLst/>
              <a:cxnLst>
                <a:cxn ang="0">
                  <a:pos x="T0" y="T1"/>
                </a:cxn>
                <a:cxn ang="0">
                  <a:pos x="T2" y="T3"/>
                </a:cxn>
                <a:cxn ang="0">
                  <a:pos x="T4" y="T5"/>
                </a:cxn>
                <a:cxn ang="0">
                  <a:pos x="T6" y="T7"/>
                </a:cxn>
                <a:cxn ang="0">
                  <a:pos x="T8" y="T9"/>
                </a:cxn>
              </a:cxnLst>
              <a:rect l="0" t="0" r="r" b="b"/>
              <a:pathLst>
                <a:path w="198" h="76">
                  <a:moveTo>
                    <a:pt x="88" y="11"/>
                  </a:moveTo>
                  <a:cubicBezTo>
                    <a:pt x="35" y="24"/>
                    <a:pt x="0" y="52"/>
                    <a:pt x="4" y="76"/>
                  </a:cubicBezTo>
                  <a:cubicBezTo>
                    <a:pt x="13" y="53"/>
                    <a:pt x="50" y="32"/>
                    <a:pt x="99" y="20"/>
                  </a:cubicBezTo>
                  <a:cubicBezTo>
                    <a:pt x="135" y="11"/>
                    <a:pt x="170" y="7"/>
                    <a:pt x="198" y="13"/>
                  </a:cubicBezTo>
                  <a:cubicBezTo>
                    <a:pt x="172" y="2"/>
                    <a:pt x="130" y="0"/>
                    <a:pt x="88" y="1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5" name="Freeform 94">
              <a:extLst>
                <a:ext uri="{FF2B5EF4-FFF2-40B4-BE49-F238E27FC236}">
                  <a16:creationId xmlns:a16="http://schemas.microsoft.com/office/drawing/2014/main" id="{C4A13ED4-56FD-03F4-F3D8-C640802209B8}"/>
                </a:ext>
              </a:extLst>
            </p:cNvPr>
            <p:cNvSpPr>
              <a:spLocks/>
            </p:cNvSpPr>
            <p:nvPr/>
          </p:nvSpPr>
          <p:spPr bwMode="auto">
            <a:xfrm>
              <a:off x="5530851" y="863601"/>
              <a:ext cx="411163" cy="153988"/>
            </a:xfrm>
            <a:custGeom>
              <a:avLst/>
              <a:gdLst>
                <a:gd name="T0" fmla="*/ 92 w 197"/>
                <a:gd name="T1" fmla="*/ 12 h 74"/>
                <a:gd name="T2" fmla="*/ 4 w 197"/>
                <a:gd name="T3" fmla="*/ 74 h 74"/>
                <a:gd name="T4" fmla="*/ 97 w 197"/>
                <a:gd name="T5" fmla="*/ 15 h 74"/>
                <a:gd name="T6" fmla="*/ 197 w 197"/>
                <a:gd name="T7" fmla="*/ 11 h 74"/>
                <a:gd name="T8" fmla="*/ 92 w 197"/>
                <a:gd name="T9" fmla="*/ 12 h 74"/>
              </a:gdLst>
              <a:ahLst/>
              <a:cxnLst>
                <a:cxn ang="0">
                  <a:pos x="T0" y="T1"/>
                </a:cxn>
                <a:cxn ang="0">
                  <a:pos x="T2" y="T3"/>
                </a:cxn>
                <a:cxn ang="0">
                  <a:pos x="T4" y="T5"/>
                </a:cxn>
                <a:cxn ang="0">
                  <a:pos x="T6" y="T7"/>
                </a:cxn>
                <a:cxn ang="0">
                  <a:pos x="T8" y="T9"/>
                </a:cxn>
              </a:cxnLst>
              <a:rect l="0" t="0" r="r" b="b"/>
              <a:pathLst>
                <a:path w="197" h="74">
                  <a:moveTo>
                    <a:pt x="92" y="12"/>
                  </a:moveTo>
                  <a:cubicBezTo>
                    <a:pt x="38" y="25"/>
                    <a:pt x="0" y="50"/>
                    <a:pt x="4" y="74"/>
                  </a:cubicBezTo>
                  <a:cubicBezTo>
                    <a:pt x="12" y="51"/>
                    <a:pt x="48" y="28"/>
                    <a:pt x="97" y="15"/>
                  </a:cubicBezTo>
                  <a:cubicBezTo>
                    <a:pt x="133" y="6"/>
                    <a:pt x="169" y="5"/>
                    <a:pt x="197" y="11"/>
                  </a:cubicBezTo>
                  <a:cubicBezTo>
                    <a:pt x="172" y="0"/>
                    <a:pt x="134" y="1"/>
                    <a:pt x="92" y="1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6" name="Freeform 95">
              <a:extLst>
                <a:ext uri="{FF2B5EF4-FFF2-40B4-BE49-F238E27FC236}">
                  <a16:creationId xmlns:a16="http://schemas.microsoft.com/office/drawing/2014/main" id="{492B4B36-22F9-9005-33E8-C622D1D94690}"/>
                </a:ext>
              </a:extLst>
            </p:cNvPr>
            <p:cNvSpPr>
              <a:spLocks/>
            </p:cNvSpPr>
            <p:nvPr/>
          </p:nvSpPr>
          <p:spPr bwMode="auto">
            <a:xfrm>
              <a:off x="5676901" y="950913"/>
              <a:ext cx="390525" cy="179388"/>
            </a:xfrm>
            <a:custGeom>
              <a:avLst/>
              <a:gdLst>
                <a:gd name="T0" fmla="*/ 119 w 187"/>
                <a:gd name="T1" fmla="*/ 71 h 86"/>
                <a:gd name="T2" fmla="*/ 171 w 187"/>
                <a:gd name="T3" fmla="*/ 0 h 86"/>
                <a:gd name="T4" fmla="*/ 102 w 187"/>
                <a:gd name="T5" fmla="*/ 63 h 86"/>
                <a:gd name="T6" fmla="*/ 0 w 187"/>
                <a:gd name="T7" fmla="*/ 79 h 86"/>
                <a:gd name="T8" fmla="*/ 119 w 187"/>
                <a:gd name="T9" fmla="*/ 71 h 86"/>
              </a:gdLst>
              <a:ahLst/>
              <a:cxnLst>
                <a:cxn ang="0">
                  <a:pos x="T0" y="T1"/>
                </a:cxn>
                <a:cxn ang="0">
                  <a:pos x="T2" y="T3"/>
                </a:cxn>
                <a:cxn ang="0">
                  <a:pos x="T4" y="T5"/>
                </a:cxn>
                <a:cxn ang="0">
                  <a:pos x="T6" y="T7"/>
                </a:cxn>
                <a:cxn ang="0">
                  <a:pos x="T8" y="T9"/>
                </a:cxn>
              </a:cxnLst>
              <a:rect l="0" t="0" r="r" b="b"/>
              <a:pathLst>
                <a:path w="187" h="86">
                  <a:moveTo>
                    <a:pt x="119" y="71"/>
                  </a:moveTo>
                  <a:cubicBezTo>
                    <a:pt x="168" y="53"/>
                    <a:pt x="187" y="21"/>
                    <a:pt x="171" y="0"/>
                  </a:cubicBezTo>
                  <a:cubicBezTo>
                    <a:pt x="173" y="22"/>
                    <a:pt x="147" y="47"/>
                    <a:pt x="102" y="63"/>
                  </a:cubicBezTo>
                  <a:cubicBezTo>
                    <a:pt x="69" y="76"/>
                    <a:pt x="31" y="81"/>
                    <a:pt x="0" y="79"/>
                  </a:cubicBezTo>
                  <a:cubicBezTo>
                    <a:pt x="31" y="86"/>
                    <a:pt x="80" y="86"/>
                    <a:pt x="119" y="71"/>
                  </a:cubicBezTo>
                  <a:close/>
                </a:path>
              </a:pathLst>
            </a:custGeom>
            <a:solidFill>
              <a:srgbClr val="80808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7" name="Freeform 96">
              <a:extLst>
                <a:ext uri="{FF2B5EF4-FFF2-40B4-BE49-F238E27FC236}">
                  <a16:creationId xmlns:a16="http://schemas.microsoft.com/office/drawing/2014/main" id="{68CAE5BA-CCD7-955B-0BFE-55EE719B7942}"/>
                </a:ext>
              </a:extLst>
            </p:cNvPr>
            <p:cNvSpPr>
              <a:spLocks/>
            </p:cNvSpPr>
            <p:nvPr/>
          </p:nvSpPr>
          <p:spPr bwMode="auto">
            <a:xfrm>
              <a:off x="5619751" y="946151"/>
              <a:ext cx="407988" cy="166688"/>
            </a:xfrm>
            <a:custGeom>
              <a:avLst/>
              <a:gdLst>
                <a:gd name="T0" fmla="*/ 113 w 195"/>
                <a:gd name="T1" fmla="*/ 67 h 80"/>
                <a:gd name="T2" fmla="*/ 185 w 195"/>
                <a:gd name="T3" fmla="*/ 0 h 80"/>
                <a:gd name="T4" fmla="*/ 105 w 195"/>
                <a:gd name="T5" fmla="*/ 58 h 80"/>
                <a:gd name="T6" fmla="*/ 0 w 195"/>
                <a:gd name="T7" fmla="*/ 70 h 80"/>
                <a:gd name="T8" fmla="*/ 113 w 195"/>
                <a:gd name="T9" fmla="*/ 67 h 80"/>
              </a:gdLst>
              <a:ahLst/>
              <a:cxnLst>
                <a:cxn ang="0">
                  <a:pos x="T0" y="T1"/>
                </a:cxn>
                <a:cxn ang="0">
                  <a:pos x="T2" y="T3"/>
                </a:cxn>
                <a:cxn ang="0">
                  <a:pos x="T4" y="T5"/>
                </a:cxn>
                <a:cxn ang="0">
                  <a:pos x="T6" y="T7"/>
                </a:cxn>
                <a:cxn ang="0">
                  <a:pos x="T8" y="T9"/>
                </a:cxn>
              </a:cxnLst>
              <a:rect l="0" t="0" r="r" b="b"/>
              <a:pathLst>
                <a:path w="195" h="80">
                  <a:moveTo>
                    <a:pt x="113" y="67"/>
                  </a:moveTo>
                  <a:cubicBezTo>
                    <a:pt x="165" y="52"/>
                    <a:pt x="195" y="23"/>
                    <a:pt x="185" y="0"/>
                  </a:cubicBezTo>
                  <a:cubicBezTo>
                    <a:pt x="181" y="22"/>
                    <a:pt x="153" y="44"/>
                    <a:pt x="105" y="58"/>
                  </a:cubicBezTo>
                  <a:cubicBezTo>
                    <a:pt x="70" y="69"/>
                    <a:pt x="30" y="74"/>
                    <a:pt x="0" y="70"/>
                  </a:cubicBezTo>
                  <a:cubicBezTo>
                    <a:pt x="29" y="80"/>
                    <a:pt x="72" y="79"/>
                    <a:pt x="113" y="6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8" name="Freeform 97">
              <a:extLst>
                <a:ext uri="{FF2B5EF4-FFF2-40B4-BE49-F238E27FC236}">
                  <a16:creationId xmlns:a16="http://schemas.microsoft.com/office/drawing/2014/main" id="{A507D035-48FA-BFA9-72F7-B4E9F5DCDD41}"/>
                </a:ext>
              </a:extLst>
            </p:cNvPr>
            <p:cNvSpPr>
              <a:spLocks/>
            </p:cNvSpPr>
            <p:nvPr/>
          </p:nvSpPr>
          <p:spPr bwMode="auto">
            <a:xfrm>
              <a:off x="4552951" y="4435476"/>
              <a:ext cx="346075" cy="565150"/>
            </a:xfrm>
            <a:custGeom>
              <a:avLst/>
              <a:gdLst>
                <a:gd name="T0" fmla="*/ 136 w 166"/>
                <a:gd name="T1" fmla="*/ 112 h 270"/>
                <a:gd name="T2" fmla="*/ 137 w 166"/>
                <a:gd name="T3" fmla="*/ 258 h 270"/>
                <a:gd name="T4" fmla="*/ 30 w 166"/>
                <a:gd name="T5" fmla="*/ 158 h 270"/>
                <a:gd name="T6" fmla="*/ 30 w 166"/>
                <a:gd name="T7" fmla="*/ 13 h 270"/>
                <a:gd name="T8" fmla="*/ 136 w 166"/>
                <a:gd name="T9" fmla="*/ 112 h 270"/>
              </a:gdLst>
              <a:ahLst/>
              <a:cxnLst>
                <a:cxn ang="0">
                  <a:pos x="T0" y="T1"/>
                </a:cxn>
                <a:cxn ang="0">
                  <a:pos x="T2" y="T3"/>
                </a:cxn>
                <a:cxn ang="0">
                  <a:pos x="T4" y="T5"/>
                </a:cxn>
                <a:cxn ang="0">
                  <a:pos x="T6" y="T7"/>
                </a:cxn>
                <a:cxn ang="0">
                  <a:pos x="T8" y="T9"/>
                </a:cxn>
              </a:cxnLst>
              <a:rect l="0" t="0" r="r" b="b"/>
              <a:pathLst>
                <a:path w="166" h="270">
                  <a:moveTo>
                    <a:pt x="136" y="112"/>
                  </a:moveTo>
                  <a:cubicBezTo>
                    <a:pt x="165" y="180"/>
                    <a:pt x="166" y="245"/>
                    <a:pt x="137" y="258"/>
                  </a:cubicBezTo>
                  <a:cubicBezTo>
                    <a:pt x="108" y="270"/>
                    <a:pt x="60" y="226"/>
                    <a:pt x="30" y="158"/>
                  </a:cubicBezTo>
                  <a:cubicBezTo>
                    <a:pt x="1" y="91"/>
                    <a:pt x="0" y="26"/>
                    <a:pt x="30" y="13"/>
                  </a:cubicBezTo>
                  <a:cubicBezTo>
                    <a:pt x="59" y="0"/>
                    <a:pt x="106" y="45"/>
                    <a:pt x="136" y="112"/>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59" name="Freeform 98">
              <a:extLst>
                <a:ext uri="{FF2B5EF4-FFF2-40B4-BE49-F238E27FC236}">
                  <a16:creationId xmlns:a16="http://schemas.microsoft.com/office/drawing/2014/main" id="{1B143607-ED72-5A23-8056-8FA8A3BE4FE5}"/>
                </a:ext>
              </a:extLst>
            </p:cNvPr>
            <p:cNvSpPr>
              <a:spLocks/>
            </p:cNvSpPr>
            <p:nvPr/>
          </p:nvSpPr>
          <p:spPr bwMode="auto">
            <a:xfrm>
              <a:off x="4567238" y="4462463"/>
              <a:ext cx="187325" cy="304800"/>
            </a:xfrm>
            <a:custGeom>
              <a:avLst/>
              <a:gdLst>
                <a:gd name="T0" fmla="*/ 21 w 90"/>
                <a:gd name="T1" fmla="*/ 15 h 146"/>
                <a:gd name="T2" fmla="*/ 28 w 90"/>
                <a:gd name="T3" fmla="*/ 146 h 146"/>
                <a:gd name="T4" fmla="*/ 36 w 90"/>
                <a:gd name="T5" fmla="*/ 38 h 146"/>
                <a:gd name="T6" fmla="*/ 90 w 90"/>
                <a:gd name="T7" fmla="*/ 43 h 146"/>
                <a:gd name="T8" fmla="*/ 21 w 90"/>
                <a:gd name="T9" fmla="*/ 15 h 146"/>
              </a:gdLst>
              <a:ahLst/>
              <a:cxnLst>
                <a:cxn ang="0">
                  <a:pos x="T0" y="T1"/>
                </a:cxn>
                <a:cxn ang="0">
                  <a:pos x="T2" y="T3"/>
                </a:cxn>
                <a:cxn ang="0">
                  <a:pos x="T4" y="T5"/>
                </a:cxn>
                <a:cxn ang="0">
                  <a:pos x="T6" y="T7"/>
                </a:cxn>
                <a:cxn ang="0">
                  <a:pos x="T8" y="T9"/>
                </a:cxn>
              </a:cxnLst>
              <a:rect l="0" t="0" r="r" b="b"/>
              <a:pathLst>
                <a:path w="90" h="146">
                  <a:moveTo>
                    <a:pt x="21" y="15"/>
                  </a:moveTo>
                  <a:cubicBezTo>
                    <a:pt x="0" y="34"/>
                    <a:pt x="4" y="90"/>
                    <a:pt x="28" y="146"/>
                  </a:cubicBezTo>
                  <a:cubicBezTo>
                    <a:pt x="13" y="96"/>
                    <a:pt x="17" y="56"/>
                    <a:pt x="36" y="38"/>
                  </a:cubicBezTo>
                  <a:cubicBezTo>
                    <a:pt x="50" y="25"/>
                    <a:pt x="68" y="25"/>
                    <a:pt x="90" y="43"/>
                  </a:cubicBezTo>
                  <a:cubicBezTo>
                    <a:pt x="65" y="13"/>
                    <a:pt x="38" y="0"/>
                    <a:pt x="21" y="15"/>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0" name="Freeform 99">
              <a:extLst>
                <a:ext uri="{FF2B5EF4-FFF2-40B4-BE49-F238E27FC236}">
                  <a16:creationId xmlns:a16="http://schemas.microsoft.com/office/drawing/2014/main" id="{3BF088DF-D97F-3514-736C-F1BC135EC9F4}"/>
                </a:ext>
              </a:extLst>
            </p:cNvPr>
            <p:cNvSpPr>
              <a:spLocks/>
            </p:cNvSpPr>
            <p:nvPr/>
          </p:nvSpPr>
          <p:spPr bwMode="auto">
            <a:xfrm>
              <a:off x="4541838" y="4425951"/>
              <a:ext cx="179388" cy="287338"/>
            </a:xfrm>
            <a:custGeom>
              <a:avLst/>
              <a:gdLst>
                <a:gd name="T0" fmla="*/ 22 w 86"/>
                <a:gd name="T1" fmla="*/ 15 h 138"/>
                <a:gd name="T2" fmla="*/ 24 w 86"/>
                <a:gd name="T3" fmla="*/ 138 h 138"/>
                <a:gd name="T4" fmla="*/ 28 w 86"/>
                <a:gd name="T5" fmla="*/ 25 h 138"/>
                <a:gd name="T6" fmla="*/ 86 w 86"/>
                <a:gd name="T7" fmla="*/ 36 h 138"/>
                <a:gd name="T8" fmla="*/ 22 w 86"/>
                <a:gd name="T9" fmla="*/ 15 h 138"/>
              </a:gdLst>
              <a:ahLst/>
              <a:cxnLst>
                <a:cxn ang="0">
                  <a:pos x="T0" y="T1"/>
                </a:cxn>
                <a:cxn ang="0">
                  <a:pos x="T2" y="T3"/>
                </a:cxn>
                <a:cxn ang="0">
                  <a:pos x="T4" y="T5"/>
                </a:cxn>
                <a:cxn ang="0">
                  <a:pos x="T6" y="T7"/>
                </a:cxn>
                <a:cxn ang="0">
                  <a:pos x="T8" y="T9"/>
                </a:cxn>
              </a:cxnLst>
              <a:rect l="0" t="0" r="r" b="b"/>
              <a:pathLst>
                <a:path w="86" h="138">
                  <a:moveTo>
                    <a:pt x="22" y="15"/>
                  </a:moveTo>
                  <a:cubicBezTo>
                    <a:pt x="1" y="34"/>
                    <a:pt x="0" y="83"/>
                    <a:pt x="24" y="138"/>
                  </a:cubicBezTo>
                  <a:cubicBezTo>
                    <a:pt x="9" y="88"/>
                    <a:pt x="9" y="42"/>
                    <a:pt x="28" y="25"/>
                  </a:cubicBezTo>
                  <a:cubicBezTo>
                    <a:pt x="43" y="12"/>
                    <a:pt x="64" y="17"/>
                    <a:pt x="86" y="36"/>
                  </a:cubicBezTo>
                  <a:cubicBezTo>
                    <a:pt x="60" y="5"/>
                    <a:pt x="38" y="0"/>
                    <a:pt x="22" y="1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1" name="Freeform 100">
              <a:extLst>
                <a:ext uri="{FF2B5EF4-FFF2-40B4-BE49-F238E27FC236}">
                  <a16:creationId xmlns:a16="http://schemas.microsoft.com/office/drawing/2014/main" id="{B9C126F5-EC38-9A6C-91D2-90B83C353522}"/>
                </a:ext>
              </a:extLst>
            </p:cNvPr>
            <p:cNvSpPr>
              <a:spLocks/>
            </p:cNvSpPr>
            <p:nvPr/>
          </p:nvSpPr>
          <p:spPr bwMode="auto">
            <a:xfrm>
              <a:off x="4765676" y="4665663"/>
              <a:ext cx="166688" cy="368300"/>
            </a:xfrm>
            <a:custGeom>
              <a:avLst/>
              <a:gdLst>
                <a:gd name="T0" fmla="*/ 66 w 80"/>
                <a:gd name="T1" fmla="*/ 151 h 176"/>
                <a:gd name="T2" fmla="*/ 34 w 80"/>
                <a:gd name="T3" fmla="*/ 0 h 176"/>
                <a:gd name="T4" fmla="*/ 49 w 80"/>
                <a:gd name="T5" fmla="*/ 130 h 176"/>
                <a:gd name="T6" fmla="*/ 0 w 80"/>
                <a:gd name="T7" fmla="*/ 144 h 176"/>
                <a:gd name="T8" fmla="*/ 66 w 80"/>
                <a:gd name="T9" fmla="*/ 151 h 176"/>
              </a:gdLst>
              <a:ahLst/>
              <a:cxnLst>
                <a:cxn ang="0">
                  <a:pos x="T0" y="T1"/>
                </a:cxn>
                <a:cxn ang="0">
                  <a:pos x="T2" y="T3"/>
                </a:cxn>
                <a:cxn ang="0">
                  <a:pos x="T4" y="T5"/>
                </a:cxn>
                <a:cxn ang="0">
                  <a:pos x="T6" y="T7"/>
                </a:cxn>
                <a:cxn ang="0">
                  <a:pos x="T8" y="T9"/>
                </a:cxn>
              </a:cxnLst>
              <a:rect l="0" t="0" r="r" b="b"/>
              <a:pathLst>
                <a:path w="80" h="176">
                  <a:moveTo>
                    <a:pt x="66" y="151"/>
                  </a:moveTo>
                  <a:cubicBezTo>
                    <a:pt x="80" y="121"/>
                    <a:pt x="63" y="52"/>
                    <a:pt x="34" y="0"/>
                  </a:cubicBezTo>
                  <a:cubicBezTo>
                    <a:pt x="55" y="50"/>
                    <a:pt x="62" y="102"/>
                    <a:pt x="49" y="130"/>
                  </a:cubicBezTo>
                  <a:cubicBezTo>
                    <a:pt x="39" y="151"/>
                    <a:pt x="21" y="155"/>
                    <a:pt x="0" y="144"/>
                  </a:cubicBezTo>
                  <a:cubicBezTo>
                    <a:pt x="26" y="167"/>
                    <a:pt x="55" y="176"/>
                    <a:pt x="66" y="15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2" name="Freeform 101">
              <a:extLst>
                <a:ext uri="{FF2B5EF4-FFF2-40B4-BE49-F238E27FC236}">
                  <a16:creationId xmlns:a16="http://schemas.microsoft.com/office/drawing/2014/main" id="{5461EBB5-20EC-C48C-6095-FE071A23D52C}"/>
                </a:ext>
              </a:extLst>
            </p:cNvPr>
            <p:cNvSpPr>
              <a:spLocks/>
            </p:cNvSpPr>
            <p:nvPr/>
          </p:nvSpPr>
          <p:spPr bwMode="auto">
            <a:xfrm>
              <a:off x="4711701" y="4651376"/>
              <a:ext cx="174625" cy="325438"/>
            </a:xfrm>
            <a:custGeom>
              <a:avLst/>
              <a:gdLst>
                <a:gd name="T0" fmla="*/ 66 w 84"/>
                <a:gd name="T1" fmla="*/ 137 h 156"/>
                <a:gd name="T2" fmla="*/ 50 w 84"/>
                <a:gd name="T3" fmla="*/ 0 h 156"/>
                <a:gd name="T4" fmla="*/ 53 w 84"/>
                <a:gd name="T5" fmla="*/ 115 h 156"/>
                <a:gd name="T6" fmla="*/ 0 w 84"/>
                <a:gd name="T7" fmla="*/ 121 h 156"/>
                <a:gd name="T8" fmla="*/ 66 w 84"/>
                <a:gd name="T9" fmla="*/ 137 h 156"/>
              </a:gdLst>
              <a:ahLst/>
              <a:cxnLst>
                <a:cxn ang="0">
                  <a:pos x="T0" y="T1"/>
                </a:cxn>
                <a:cxn ang="0">
                  <a:pos x="T2" y="T3"/>
                </a:cxn>
                <a:cxn ang="0">
                  <a:pos x="T4" y="T5"/>
                </a:cxn>
                <a:cxn ang="0">
                  <a:pos x="T6" y="T7"/>
                </a:cxn>
                <a:cxn ang="0">
                  <a:pos x="T8" y="T9"/>
                </a:cxn>
              </a:cxnLst>
              <a:rect l="0" t="0" r="r" b="b"/>
              <a:pathLst>
                <a:path w="84" h="156">
                  <a:moveTo>
                    <a:pt x="66" y="137"/>
                  </a:moveTo>
                  <a:cubicBezTo>
                    <a:pt x="84" y="113"/>
                    <a:pt x="77" y="54"/>
                    <a:pt x="50" y="0"/>
                  </a:cubicBezTo>
                  <a:cubicBezTo>
                    <a:pt x="68" y="50"/>
                    <a:pt x="70" y="93"/>
                    <a:pt x="53" y="115"/>
                  </a:cubicBezTo>
                  <a:cubicBezTo>
                    <a:pt x="41" y="132"/>
                    <a:pt x="22" y="136"/>
                    <a:pt x="0" y="121"/>
                  </a:cubicBezTo>
                  <a:cubicBezTo>
                    <a:pt x="26" y="149"/>
                    <a:pt x="52" y="156"/>
                    <a:pt x="66" y="137"/>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3" name="Freeform 102">
              <a:extLst>
                <a:ext uri="{FF2B5EF4-FFF2-40B4-BE49-F238E27FC236}">
                  <a16:creationId xmlns:a16="http://schemas.microsoft.com/office/drawing/2014/main" id="{9BE06DCE-F553-686E-EA3B-C2CFCC92AB7A}"/>
                </a:ext>
              </a:extLst>
            </p:cNvPr>
            <p:cNvSpPr>
              <a:spLocks/>
            </p:cNvSpPr>
            <p:nvPr/>
          </p:nvSpPr>
          <p:spPr bwMode="auto">
            <a:xfrm>
              <a:off x="7156451" y="1752601"/>
              <a:ext cx="927100" cy="831850"/>
            </a:xfrm>
            <a:custGeom>
              <a:avLst/>
              <a:gdLst>
                <a:gd name="T0" fmla="*/ 419 w 444"/>
                <a:gd name="T1" fmla="*/ 146 h 398"/>
                <a:gd name="T2" fmla="*/ 267 w 444"/>
                <a:gd name="T3" fmla="*/ 368 h 398"/>
                <a:gd name="T4" fmla="*/ 25 w 444"/>
                <a:gd name="T5" fmla="*/ 252 h 398"/>
                <a:gd name="T6" fmla="*/ 177 w 444"/>
                <a:gd name="T7" fmla="*/ 29 h 398"/>
                <a:gd name="T8" fmla="*/ 419 w 444"/>
                <a:gd name="T9" fmla="*/ 146 h 398"/>
              </a:gdLst>
              <a:ahLst/>
              <a:cxnLst>
                <a:cxn ang="0">
                  <a:pos x="T0" y="T1"/>
                </a:cxn>
                <a:cxn ang="0">
                  <a:pos x="T2" y="T3"/>
                </a:cxn>
                <a:cxn ang="0">
                  <a:pos x="T4" y="T5"/>
                </a:cxn>
                <a:cxn ang="0">
                  <a:pos x="T6" y="T7"/>
                </a:cxn>
                <a:cxn ang="0">
                  <a:pos x="T8" y="T9"/>
                </a:cxn>
              </a:cxnLst>
              <a:rect l="0" t="0" r="r" b="b"/>
              <a:pathLst>
                <a:path w="444" h="398">
                  <a:moveTo>
                    <a:pt x="419" y="146"/>
                  </a:moveTo>
                  <a:cubicBezTo>
                    <a:pt x="444" y="240"/>
                    <a:pt x="376" y="339"/>
                    <a:pt x="267" y="368"/>
                  </a:cubicBezTo>
                  <a:cubicBezTo>
                    <a:pt x="159" y="398"/>
                    <a:pt x="50" y="345"/>
                    <a:pt x="25" y="252"/>
                  </a:cubicBezTo>
                  <a:cubicBezTo>
                    <a:pt x="0" y="158"/>
                    <a:pt x="68" y="58"/>
                    <a:pt x="177" y="29"/>
                  </a:cubicBezTo>
                  <a:cubicBezTo>
                    <a:pt x="286" y="0"/>
                    <a:pt x="394" y="53"/>
                    <a:pt x="419" y="146"/>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4" name="Freeform 103">
              <a:extLst>
                <a:ext uri="{FF2B5EF4-FFF2-40B4-BE49-F238E27FC236}">
                  <a16:creationId xmlns:a16="http://schemas.microsoft.com/office/drawing/2014/main" id="{AFCF97F5-BA67-9F54-EC6E-13EEFBE6026A}"/>
                </a:ext>
              </a:extLst>
            </p:cNvPr>
            <p:cNvSpPr>
              <a:spLocks/>
            </p:cNvSpPr>
            <p:nvPr/>
          </p:nvSpPr>
          <p:spPr bwMode="auto">
            <a:xfrm>
              <a:off x="7197726" y="1804988"/>
              <a:ext cx="693738" cy="473075"/>
            </a:xfrm>
            <a:custGeom>
              <a:avLst/>
              <a:gdLst>
                <a:gd name="T0" fmla="*/ 136 w 332"/>
                <a:gd name="T1" fmla="*/ 28 h 226"/>
                <a:gd name="T2" fmla="*/ 21 w 332"/>
                <a:gd name="T3" fmla="*/ 226 h 226"/>
                <a:gd name="T4" fmla="*/ 159 w 332"/>
                <a:gd name="T5" fmla="*/ 59 h 226"/>
                <a:gd name="T6" fmla="*/ 332 w 332"/>
                <a:gd name="T7" fmla="*/ 48 h 226"/>
                <a:gd name="T8" fmla="*/ 136 w 332"/>
                <a:gd name="T9" fmla="*/ 28 h 226"/>
              </a:gdLst>
              <a:ahLst/>
              <a:cxnLst>
                <a:cxn ang="0">
                  <a:pos x="T0" y="T1"/>
                </a:cxn>
                <a:cxn ang="0">
                  <a:pos x="T2" y="T3"/>
                </a:cxn>
                <a:cxn ang="0">
                  <a:pos x="T4" y="T5"/>
                </a:cxn>
                <a:cxn ang="0">
                  <a:pos x="T6" y="T7"/>
                </a:cxn>
                <a:cxn ang="0">
                  <a:pos x="T8" y="T9"/>
                </a:cxn>
              </a:cxnLst>
              <a:rect l="0" t="0" r="r" b="b"/>
              <a:pathLst>
                <a:path w="332" h="226">
                  <a:moveTo>
                    <a:pt x="136" y="28"/>
                  </a:moveTo>
                  <a:cubicBezTo>
                    <a:pt x="48" y="64"/>
                    <a:pt x="0" y="149"/>
                    <a:pt x="21" y="226"/>
                  </a:cubicBezTo>
                  <a:cubicBezTo>
                    <a:pt x="24" y="154"/>
                    <a:pt x="78" y="92"/>
                    <a:pt x="159" y="59"/>
                  </a:cubicBezTo>
                  <a:cubicBezTo>
                    <a:pt x="219" y="34"/>
                    <a:pt x="280" y="27"/>
                    <a:pt x="332" y="48"/>
                  </a:cubicBezTo>
                  <a:cubicBezTo>
                    <a:pt x="281" y="10"/>
                    <a:pt x="205" y="0"/>
                    <a:pt x="136" y="28"/>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5" name="Freeform 104">
              <a:extLst>
                <a:ext uri="{FF2B5EF4-FFF2-40B4-BE49-F238E27FC236}">
                  <a16:creationId xmlns:a16="http://schemas.microsoft.com/office/drawing/2014/main" id="{DAC9396E-4CAF-1FE8-D24A-DF1C348E0136}"/>
                </a:ext>
              </a:extLst>
            </p:cNvPr>
            <p:cNvSpPr>
              <a:spLocks/>
            </p:cNvSpPr>
            <p:nvPr/>
          </p:nvSpPr>
          <p:spPr bwMode="auto">
            <a:xfrm>
              <a:off x="7143751" y="1752601"/>
              <a:ext cx="693738" cy="454025"/>
            </a:xfrm>
            <a:custGeom>
              <a:avLst/>
              <a:gdLst>
                <a:gd name="T0" fmla="*/ 144 w 332"/>
                <a:gd name="T1" fmla="*/ 29 h 217"/>
                <a:gd name="T2" fmla="*/ 21 w 332"/>
                <a:gd name="T3" fmla="*/ 217 h 217"/>
                <a:gd name="T4" fmla="*/ 155 w 332"/>
                <a:gd name="T5" fmla="*/ 42 h 217"/>
                <a:gd name="T6" fmla="*/ 332 w 332"/>
                <a:gd name="T7" fmla="*/ 39 h 217"/>
                <a:gd name="T8" fmla="*/ 144 w 332"/>
                <a:gd name="T9" fmla="*/ 29 h 217"/>
              </a:gdLst>
              <a:ahLst/>
              <a:cxnLst>
                <a:cxn ang="0">
                  <a:pos x="T0" y="T1"/>
                </a:cxn>
                <a:cxn ang="0">
                  <a:pos x="T2" y="T3"/>
                </a:cxn>
                <a:cxn ang="0">
                  <a:pos x="T4" y="T5"/>
                </a:cxn>
                <a:cxn ang="0">
                  <a:pos x="T6" y="T7"/>
                </a:cxn>
                <a:cxn ang="0">
                  <a:pos x="T8" y="T9"/>
                </a:cxn>
              </a:cxnLst>
              <a:rect l="0" t="0" r="r" b="b"/>
              <a:pathLst>
                <a:path w="332" h="217">
                  <a:moveTo>
                    <a:pt x="144" y="29"/>
                  </a:moveTo>
                  <a:cubicBezTo>
                    <a:pt x="56" y="64"/>
                    <a:pt x="0" y="140"/>
                    <a:pt x="21" y="217"/>
                  </a:cubicBezTo>
                  <a:cubicBezTo>
                    <a:pt x="24" y="145"/>
                    <a:pt x="74" y="75"/>
                    <a:pt x="155" y="42"/>
                  </a:cubicBezTo>
                  <a:cubicBezTo>
                    <a:pt x="215" y="18"/>
                    <a:pt x="279" y="18"/>
                    <a:pt x="332" y="39"/>
                  </a:cubicBezTo>
                  <a:cubicBezTo>
                    <a:pt x="281" y="1"/>
                    <a:pt x="213" y="0"/>
                    <a:pt x="144" y="2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6" name="Freeform 105">
              <a:extLst>
                <a:ext uri="{FF2B5EF4-FFF2-40B4-BE49-F238E27FC236}">
                  <a16:creationId xmlns:a16="http://schemas.microsoft.com/office/drawing/2014/main" id="{BD14B2D7-857C-F575-7134-1139FCDF9116}"/>
                </a:ext>
              </a:extLst>
            </p:cNvPr>
            <p:cNvSpPr>
              <a:spLocks/>
            </p:cNvSpPr>
            <p:nvPr/>
          </p:nvSpPr>
          <p:spPr bwMode="auto">
            <a:xfrm>
              <a:off x="7483476" y="2051051"/>
              <a:ext cx="635000" cy="547688"/>
            </a:xfrm>
            <a:custGeom>
              <a:avLst/>
              <a:gdLst>
                <a:gd name="T0" fmla="*/ 209 w 304"/>
                <a:gd name="T1" fmla="*/ 221 h 262"/>
                <a:gd name="T2" fmla="*/ 264 w 304"/>
                <a:gd name="T3" fmla="*/ 0 h 262"/>
                <a:gd name="T4" fmla="*/ 175 w 304"/>
                <a:gd name="T5" fmla="*/ 194 h 262"/>
                <a:gd name="T6" fmla="*/ 0 w 304"/>
                <a:gd name="T7" fmla="*/ 231 h 262"/>
                <a:gd name="T8" fmla="*/ 209 w 304"/>
                <a:gd name="T9" fmla="*/ 221 h 262"/>
              </a:gdLst>
              <a:ahLst/>
              <a:cxnLst>
                <a:cxn ang="0">
                  <a:pos x="T0" y="T1"/>
                </a:cxn>
                <a:cxn ang="0">
                  <a:pos x="T2" y="T3"/>
                </a:cxn>
                <a:cxn ang="0">
                  <a:pos x="T4" y="T5"/>
                </a:cxn>
                <a:cxn ang="0">
                  <a:pos x="T6" y="T7"/>
                </a:cxn>
                <a:cxn ang="0">
                  <a:pos x="T8" y="T9"/>
                </a:cxn>
              </a:cxnLst>
              <a:rect l="0" t="0" r="r" b="b"/>
              <a:pathLst>
                <a:path w="304" h="262">
                  <a:moveTo>
                    <a:pt x="209" y="221"/>
                  </a:moveTo>
                  <a:cubicBezTo>
                    <a:pt x="287" y="170"/>
                    <a:pt x="304" y="70"/>
                    <a:pt x="264" y="0"/>
                  </a:cubicBezTo>
                  <a:cubicBezTo>
                    <a:pt x="279" y="70"/>
                    <a:pt x="247" y="147"/>
                    <a:pt x="175" y="194"/>
                  </a:cubicBezTo>
                  <a:cubicBezTo>
                    <a:pt x="121" y="229"/>
                    <a:pt x="58" y="241"/>
                    <a:pt x="0" y="231"/>
                  </a:cubicBezTo>
                  <a:cubicBezTo>
                    <a:pt x="61" y="258"/>
                    <a:pt x="147" y="262"/>
                    <a:pt x="209" y="221"/>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7" name="Freeform 106">
              <a:extLst>
                <a:ext uri="{FF2B5EF4-FFF2-40B4-BE49-F238E27FC236}">
                  <a16:creationId xmlns:a16="http://schemas.microsoft.com/office/drawing/2014/main" id="{85C6056E-BA92-354D-1E5C-0869C077B7DD}"/>
                </a:ext>
              </a:extLst>
            </p:cNvPr>
            <p:cNvSpPr>
              <a:spLocks/>
            </p:cNvSpPr>
            <p:nvPr/>
          </p:nvSpPr>
          <p:spPr bwMode="auto">
            <a:xfrm>
              <a:off x="7375526" y="2036763"/>
              <a:ext cx="669925" cy="496888"/>
            </a:xfrm>
            <a:custGeom>
              <a:avLst/>
              <a:gdLst>
                <a:gd name="T0" fmla="*/ 199 w 321"/>
                <a:gd name="T1" fmla="*/ 204 h 238"/>
                <a:gd name="T2" fmla="*/ 292 w 321"/>
                <a:gd name="T3" fmla="*/ 0 h 238"/>
                <a:gd name="T4" fmla="*/ 180 w 321"/>
                <a:gd name="T5" fmla="*/ 175 h 238"/>
                <a:gd name="T6" fmla="*/ 0 w 321"/>
                <a:gd name="T7" fmla="*/ 201 h 238"/>
                <a:gd name="T8" fmla="*/ 199 w 321"/>
                <a:gd name="T9" fmla="*/ 204 h 238"/>
              </a:gdLst>
              <a:ahLst/>
              <a:cxnLst>
                <a:cxn ang="0">
                  <a:pos x="T0" y="T1"/>
                </a:cxn>
                <a:cxn ang="0">
                  <a:pos x="T2" y="T3"/>
                </a:cxn>
                <a:cxn ang="0">
                  <a:pos x="T4" y="T5"/>
                </a:cxn>
                <a:cxn ang="0">
                  <a:pos x="T6" y="T7"/>
                </a:cxn>
                <a:cxn ang="0">
                  <a:pos x="T8" y="T9"/>
                </a:cxn>
              </a:cxnLst>
              <a:rect l="0" t="0" r="r" b="b"/>
              <a:pathLst>
                <a:path w="321" h="238">
                  <a:moveTo>
                    <a:pt x="199" y="204"/>
                  </a:moveTo>
                  <a:cubicBezTo>
                    <a:pt x="283" y="162"/>
                    <a:pt x="321" y="74"/>
                    <a:pt x="292" y="0"/>
                  </a:cubicBezTo>
                  <a:cubicBezTo>
                    <a:pt x="297" y="71"/>
                    <a:pt x="258" y="136"/>
                    <a:pt x="180" y="175"/>
                  </a:cubicBezTo>
                  <a:cubicBezTo>
                    <a:pt x="123" y="204"/>
                    <a:pt x="55" y="218"/>
                    <a:pt x="0" y="201"/>
                  </a:cubicBezTo>
                  <a:cubicBezTo>
                    <a:pt x="55" y="235"/>
                    <a:pt x="132" y="238"/>
                    <a:pt x="199" y="20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8" name="Freeform 107">
              <a:extLst>
                <a:ext uri="{FF2B5EF4-FFF2-40B4-BE49-F238E27FC236}">
                  <a16:creationId xmlns:a16="http://schemas.microsoft.com/office/drawing/2014/main" id="{8A783301-2B11-916D-F46B-1CC33BEB5606}"/>
                </a:ext>
              </a:extLst>
            </p:cNvPr>
            <p:cNvSpPr>
              <a:spLocks/>
            </p:cNvSpPr>
            <p:nvPr/>
          </p:nvSpPr>
          <p:spPr bwMode="auto">
            <a:xfrm>
              <a:off x="7394576" y="2155826"/>
              <a:ext cx="133350" cy="92075"/>
            </a:xfrm>
            <a:custGeom>
              <a:avLst/>
              <a:gdLst>
                <a:gd name="T0" fmla="*/ 26 w 64"/>
                <a:gd name="T1" fmla="*/ 5 h 44"/>
                <a:gd name="T2" fmla="*/ 4 w 64"/>
                <a:gd name="T3" fmla="*/ 44 h 44"/>
                <a:gd name="T4" fmla="*/ 31 w 64"/>
                <a:gd name="T5" fmla="*/ 11 h 44"/>
                <a:gd name="T6" fmla="*/ 64 w 64"/>
                <a:gd name="T7" fmla="*/ 9 h 44"/>
                <a:gd name="T8" fmla="*/ 26 w 64"/>
                <a:gd name="T9" fmla="*/ 5 h 44"/>
              </a:gdLst>
              <a:ahLst/>
              <a:cxnLst>
                <a:cxn ang="0">
                  <a:pos x="T0" y="T1"/>
                </a:cxn>
                <a:cxn ang="0">
                  <a:pos x="T2" y="T3"/>
                </a:cxn>
                <a:cxn ang="0">
                  <a:pos x="T4" y="T5"/>
                </a:cxn>
                <a:cxn ang="0">
                  <a:pos x="T6" y="T7"/>
                </a:cxn>
                <a:cxn ang="0">
                  <a:pos x="T8" y="T9"/>
                </a:cxn>
              </a:cxnLst>
              <a:rect l="0" t="0" r="r" b="b"/>
              <a:pathLst>
                <a:path w="64" h="44">
                  <a:moveTo>
                    <a:pt x="26" y="5"/>
                  </a:moveTo>
                  <a:cubicBezTo>
                    <a:pt x="9" y="12"/>
                    <a:pt x="0" y="29"/>
                    <a:pt x="4" y="44"/>
                  </a:cubicBezTo>
                  <a:cubicBezTo>
                    <a:pt x="4" y="30"/>
                    <a:pt x="15" y="18"/>
                    <a:pt x="31" y="11"/>
                  </a:cubicBezTo>
                  <a:cubicBezTo>
                    <a:pt x="42" y="6"/>
                    <a:pt x="54" y="5"/>
                    <a:pt x="64" y="9"/>
                  </a:cubicBezTo>
                  <a:cubicBezTo>
                    <a:pt x="54" y="2"/>
                    <a:pt x="39" y="0"/>
                    <a:pt x="26" y="5"/>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69" name="Freeform 108">
              <a:extLst>
                <a:ext uri="{FF2B5EF4-FFF2-40B4-BE49-F238E27FC236}">
                  <a16:creationId xmlns:a16="http://schemas.microsoft.com/office/drawing/2014/main" id="{A01573FA-A619-F51D-9888-2FE9C04D8F84}"/>
                </a:ext>
              </a:extLst>
            </p:cNvPr>
            <p:cNvSpPr>
              <a:spLocks/>
            </p:cNvSpPr>
            <p:nvPr/>
          </p:nvSpPr>
          <p:spPr bwMode="auto">
            <a:xfrm>
              <a:off x="7381876" y="2146301"/>
              <a:ext cx="134938" cy="87313"/>
            </a:xfrm>
            <a:custGeom>
              <a:avLst/>
              <a:gdLst>
                <a:gd name="T0" fmla="*/ 28 w 65"/>
                <a:gd name="T1" fmla="*/ 5 h 42"/>
                <a:gd name="T2" fmla="*/ 4 w 65"/>
                <a:gd name="T3" fmla="*/ 42 h 42"/>
                <a:gd name="T4" fmla="*/ 31 w 65"/>
                <a:gd name="T5" fmla="*/ 8 h 42"/>
                <a:gd name="T6" fmla="*/ 65 w 65"/>
                <a:gd name="T7" fmla="*/ 8 h 42"/>
                <a:gd name="T8" fmla="*/ 28 w 65"/>
                <a:gd name="T9" fmla="*/ 5 h 42"/>
              </a:gdLst>
              <a:ahLst/>
              <a:cxnLst>
                <a:cxn ang="0">
                  <a:pos x="T0" y="T1"/>
                </a:cxn>
                <a:cxn ang="0">
                  <a:pos x="T2" y="T3"/>
                </a:cxn>
                <a:cxn ang="0">
                  <a:pos x="T4" y="T5"/>
                </a:cxn>
                <a:cxn ang="0">
                  <a:pos x="T6" y="T7"/>
                </a:cxn>
                <a:cxn ang="0">
                  <a:pos x="T8" y="T9"/>
                </a:cxn>
              </a:cxnLst>
              <a:rect l="0" t="0" r="r" b="b"/>
              <a:pathLst>
                <a:path w="65" h="42">
                  <a:moveTo>
                    <a:pt x="28" y="5"/>
                  </a:moveTo>
                  <a:cubicBezTo>
                    <a:pt x="11" y="12"/>
                    <a:pt x="0" y="27"/>
                    <a:pt x="4" y="42"/>
                  </a:cubicBezTo>
                  <a:cubicBezTo>
                    <a:pt x="5" y="28"/>
                    <a:pt x="15" y="14"/>
                    <a:pt x="31" y="8"/>
                  </a:cubicBezTo>
                  <a:cubicBezTo>
                    <a:pt x="42" y="3"/>
                    <a:pt x="55" y="3"/>
                    <a:pt x="65" y="8"/>
                  </a:cubicBezTo>
                  <a:cubicBezTo>
                    <a:pt x="55" y="0"/>
                    <a:pt x="42" y="0"/>
                    <a:pt x="28" y="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0" name="Freeform 109">
              <a:extLst>
                <a:ext uri="{FF2B5EF4-FFF2-40B4-BE49-F238E27FC236}">
                  <a16:creationId xmlns:a16="http://schemas.microsoft.com/office/drawing/2014/main" id="{207A08B3-32BE-D44D-24B9-3D1A5398FF16}"/>
                </a:ext>
              </a:extLst>
            </p:cNvPr>
            <p:cNvSpPr>
              <a:spLocks/>
            </p:cNvSpPr>
            <p:nvPr/>
          </p:nvSpPr>
          <p:spPr bwMode="auto">
            <a:xfrm>
              <a:off x="7448551" y="2203451"/>
              <a:ext cx="122238" cy="107950"/>
            </a:xfrm>
            <a:custGeom>
              <a:avLst/>
              <a:gdLst>
                <a:gd name="T0" fmla="*/ 41 w 59"/>
                <a:gd name="T1" fmla="*/ 43 h 51"/>
                <a:gd name="T2" fmla="*/ 52 w 59"/>
                <a:gd name="T3" fmla="*/ 0 h 51"/>
                <a:gd name="T4" fmla="*/ 34 w 59"/>
                <a:gd name="T5" fmla="*/ 38 h 51"/>
                <a:gd name="T6" fmla="*/ 0 w 59"/>
                <a:gd name="T7" fmla="*/ 45 h 51"/>
                <a:gd name="T8" fmla="*/ 41 w 59"/>
                <a:gd name="T9" fmla="*/ 43 h 51"/>
              </a:gdLst>
              <a:ahLst/>
              <a:cxnLst>
                <a:cxn ang="0">
                  <a:pos x="T0" y="T1"/>
                </a:cxn>
                <a:cxn ang="0">
                  <a:pos x="T2" y="T3"/>
                </a:cxn>
                <a:cxn ang="0">
                  <a:pos x="T4" y="T5"/>
                </a:cxn>
                <a:cxn ang="0">
                  <a:pos x="T6" y="T7"/>
                </a:cxn>
                <a:cxn ang="0">
                  <a:pos x="T8" y="T9"/>
                </a:cxn>
              </a:cxnLst>
              <a:rect l="0" t="0" r="r" b="b"/>
              <a:pathLst>
                <a:path w="59" h="51">
                  <a:moveTo>
                    <a:pt x="41" y="43"/>
                  </a:moveTo>
                  <a:cubicBezTo>
                    <a:pt x="56" y="33"/>
                    <a:pt x="59" y="13"/>
                    <a:pt x="52" y="0"/>
                  </a:cubicBezTo>
                  <a:cubicBezTo>
                    <a:pt x="55" y="13"/>
                    <a:pt x="48" y="28"/>
                    <a:pt x="34" y="38"/>
                  </a:cubicBezTo>
                  <a:cubicBezTo>
                    <a:pt x="24" y="44"/>
                    <a:pt x="11" y="47"/>
                    <a:pt x="0" y="45"/>
                  </a:cubicBezTo>
                  <a:cubicBezTo>
                    <a:pt x="12" y="50"/>
                    <a:pt x="29" y="51"/>
                    <a:pt x="41" y="4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1" name="Freeform 110">
              <a:extLst>
                <a:ext uri="{FF2B5EF4-FFF2-40B4-BE49-F238E27FC236}">
                  <a16:creationId xmlns:a16="http://schemas.microsoft.com/office/drawing/2014/main" id="{B285C86D-5849-3C01-575F-F6E518A27607}"/>
                </a:ext>
              </a:extLst>
            </p:cNvPr>
            <p:cNvSpPr>
              <a:spLocks/>
            </p:cNvSpPr>
            <p:nvPr/>
          </p:nvSpPr>
          <p:spPr bwMode="auto">
            <a:xfrm>
              <a:off x="7427913" y="2200276"/>
              <a:ext cx="131763" cy="98425"/>
            </a:xfrm>
            <a:custGeom>
              <a:avLst/>
              <a:gdLst>
                <a:gd name="T0" fmla="*/ 39 w 63"/>
                <a:gd name="T1" fmla="*/ 40 h 47"/>
                <a:gd name="T2" fmla="*/ 57 w 63"/>
                <a:gd name="T3" fmla="*/ 0 h 47"/>
                <a:gd name="T4" fmla="*/ 35 w 63"/>
                <a:gd name="T5" fmla="*/ 35 h 47"/>
                <a:gd name="T6" fmla="*/ 0 w 63"/>
                <a:gd name="T7" fmla="*/ 40 h 47"/>
                <a:gd name="T8" fmla="*/ 39 w 63"/>
                <a:gd name="T9" fmla="*/ 40 h 47"/>
              </a:gdLst>
              <a:ahLst/>
              <a:cxnLst>
                <a:cxn ang="0">
                  <a:pos x="T0" y="T1"/>
                </a:cxn>
                <a:cxn ang="0">
                  <a:pos x="T2" y="T3"/>
                </a:cxn>
                <a:cxn ang="0">
                  <a:pos x="T4" y="T5"/>
                </a:cxn>
                <a:cxn ang="0">
                  <a:pos x="T6" y="T7"/>
                </a:cxn>
                <a:cxn ang="0">
                  <a:pos x="T8" y="T9"/>
                </a:cxn>
              </a:cxnLst>
              <a:rect l="0" t="0" r="r" b="b"/>
              <a:pathLst>
                <a:path w="63" h="47">
                  <a:moveTo>
                    <a:pt x="39" y="40"/>
                  </a:moveTo>
                  <a:cubicBezTo>
                    <a:pt x="55" y="32"/>
                    <a:pt x="63" y="15"/>
                    <a:pt x="57" y="0"/>
                  </a:cubicBezTo>
                  <a:cubicBezTo>
                    <a:pt x="58" y="14"/>
                    <a:pt x="50" y="27"/>
                    <a:pt x="35" y="35"/>
                  </a:cubicBezTo>
                  <a:cubicBezTo>
                    <a:pt x="24" y="40"/>
                    <a:pt x="11" y="43"/>
                    <a:pt x="0" y="40"/>
                  </a:cubicBezTo>
                  <a:cubicBezTo>
                    <a:pt x="11" y="46"/>
                    <a:pt x="26" y="47"/>
                    <a:pt x="39" y="4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2" name="Freeform 111">
              <a:extLst>
                <a:ext uri="{FF2B5EF4-FFF2-40B4-BE49-F238E27FC236}">
                  <a16:creationId xmlns:a16="http://schemas.microsoft.com/office/drawing/2014/main" id="{622596C6-351A-30FC-40D7-2D90FEAA9279}"/>
                </a:ext>
              </a:extLst>
            </p:cNvPr>
            <p:cNvSpPr>
              <a:spLocks/>
            </p:cNvSpPr>
            <p:nvPr/>
          </p:nvSpPr>
          <p:spPr bwMode="auto">
            <a:xfrm>
              <a:off x="7583488" y="1982788"/>
              <a:ext cx="98425" cy="66675"/>
            </a:xfrm>
            <a:custGeom>
              <a:avLst/>
              <a:gdLst>
                <a:gd name="T0" fmla="*/ 19 w 47"/>
                <a:gd name="T1" fmla="*/ 4 h 32"/>
                <a:gd name="T2" fmla="*/ 3 w 47"/>
                <a:gd name="T3" fmla="*/ 32 h 32"/>
                <a:gd name="T4" fmla="*/ 22 w 47"/>
                <a:gd name="T5" fmla="*/ 9 h 32"/>
                <a:gd name="T6" fmla="*/ 47 w 47"/>
                <a:gd name="T7" fmla="*/ 7 h 32"/>
                <a:gd name="T8" fmla="*/ 19 w 47"/>
                <a:gd name="T9" fmla="*/ 4 h 32"/>
              </a:gdLst>
              <a:ahLst/>
              <a:cxnLst>
                <a:cxn ang="0">
                  <a:pos x="T0" y="T1"/>
                </a:cxn>
                <a:cxn ang="0">
                  <a:pos x="T2" y="T3"/>
                </a:cxn>
                <a:cxn ang="0">
                  <a:pos x="T4" y="T5"/>
                </a:cxn>
                <a:cxn ang="0">
                  <a:pos x="T6" y="T7"/>
                </a:cxn>
                <a:cxn ang="0">
                  <a:pos x="T8" y="T9"/>
                </a:cxn>
              </a:cxnLst>
              <a:rect l="0" t="0" r="r" b="b"/>
              <a:pathLst>
                <a:path w="47" h="32">
                  <a:moveTo>
                    <a:pt x="19" y="4"/>
                  </a:moveTo>
                  <a:cubicBezTo>
                    <a:pt x="7" y="9"/>
                    <a:pt x="0" y="21"/>
                    <a:pt x="3" y="32"/>
                  </a:cubicBezTo>
                  <a:cubicBezTo>
                    <a:pt x="3" y="22"/>
                    <a:pt x="11" y="13"/>
                    <a:pt x="22" y="9"/>
                  </a:cubicBezTo>
                  <a:cubicBezTo>
                    <a:pt x="31" y="5"/>
                    <a:pt x="39" y="4"/>
                    <a:pt x="47" y="7"/>
                  </a:cubicBezTo>
                  <a:cubicBezTo>
                    <a:pt x="39" y="2"/>
                    <a:pt x="29" y="0"/>
                    <a:pt x="19" y="4"/>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3" name="Freeform 112">
              <a:extLst>
                <a:ext uri="{FF2B5EF4-FFF2-40B4-BE49-F238E27FC236}">
                  <a16:creationId xmlns:a16="http://schemas.microsoft.com/office/drawing/2014/main" id="{22F3B8FA-8362-CB77-24C7-956F4812C455}"/>
                </a:ext>
              </a:extLst>
            </p:cNvPr>
            <p:cNvSpPr>
              <a:spLocks/>
            </p:cNvSpPr>
            <p:nvPr/>
          </p:nvSpPr>
          <p:spPr bwMode="auto">
            <a:xfrm>
              <a:off x="7575551" y="1976438"/>
              <a:ext cx="98425" cy="63500"/>
            </a:xfrm>
            <a:custGeom>
              <a:avLst/>
              <a:gdLst>
                <a:gd name="T0" fmla="*/ 20 w 47"/>
                <a:gd name="T1" fmla="*/ 4 h 30"/>
                <a:gd name="T2" fmla="*/ 3 w 47"/>
                <a:gd name="T3" fmla="*/ 30 h 30"/>
                <a:gd name="T4" fmla="*/ 22 w 47"/>
                <a:gd name="T5" fmla="*/ 6 h 30"/>
                <a:gd name="T6" fmla="*/ 47 w 47"/>
                <a:gd name="T7" fmla="*/ 5 h 30"/>
                <a:gd name="T8" fmla="*/ 20 w 47"/>
                <a:gd name="T9" fmla="*/ 4 h 30"/>
              </a:gdLst>
              <a:ahLst/>
              <a:cxnLst>
                <a:cxn ang="0">
                  <a:pos x="T0" y="T1"/>
                </a:cxn>
                <a:cxn ang="0">
                  <a:pos x="T2" y="T3"/>
                </a:cxn>
                <a:cxn ang="0">
                  <a:pos x="T4" y="T5"/>
                </a:cxn>
                <a:cxn ang="0">
                  <a:pos x="T6" y="T7"/>
                </a:cxn>
                <a:cxn ang="0">
                  <a:pos x="T8" y="T9"/>
                </a:cxn>
              </a:cxnLst>
              <a:rect l="0" t="0" r="r" b="b"/>
              <a:pathLst>
                <a:path w="47" h="30">
                  <a:moveTo>
                    <a:pt x="20" y="4"/>
                  </a:moveTo>
                  <a:cubicBezTo>
                    <a:pt x="8" y="9"/>
                    <a:pt x="0" y="20"/>
                    <a:pt x="3" y="30"/>
                  </a:cubicBezTo>
                  <a:cubicBezTo>
                    <a:pt x="4" y="20"/>
                    <a:pt x="11" y="10"/>
                    <a:pt x="22" y="6"/>
                  </a:cubicBezTo>
                  <a:cubicBezTo>
                    <a:pt x="30" y="2"/>
                    <a:pt x="39" y="2"/>
                    <a:pt x="47" y="5"/>
                  </a:cubicBezTo>
                  <a:cubicBezTo>
                    <a:pt x="40" y="0"/>
                    <a:pt x="30" y="0"/>
                    <a:pt x="20" y="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4" name="Freeform 113">
              <a:extLst>
                <a:ext uri="{FF2B5EF4-FFF2-40B4-BE49-F238E27FC236}">
                  <a16:creationId xmlns:a16="http://schemas.microsoft.com/office/drawing/2014/main" id="{CD1F70F3-8068-76E5-0C2F-CDFF094D0C2F}"/>
                </a:ext>
              </a:extLst>
            </p:cNvPr>
            <p:cNvSpPr>
              <a:spLocks/>
            </p:cNvSpPr>
            <p:nvPr/>
          </p:nvSpPr>
          <p:spPr bwMode="auto">
            <a:xfrm>
              <a:off x="7623176" y="2017713"/>
              <a:ext cx="90488" cy="77788"/>
            </a:xfrm>
            <a:custGeom>
              <a:avLst/>
              <a:gdLst>
                <a:gd name="T0" fmla="*/ 29 w 43"/>
                <a:gd name="T1" fmla="*/ 31 h 37"/>
                <a:gd name="T2" fmla="*/ 37 w 43"/>
                <a:gd name="T3" fmla="*/ 0 h 37"/>
                <a:gd name="T4" fmla="*/ 25 w 43"/>
                <a:gd name="T5" fmla="*/ 27 h 37"/>
                <a:gd name="T6" fmla="*/ 0 w 43"/>
                <a:gd name="T7" fmla="*/ 32 h 37"/>
                <a:gd name="T8" fmla="*/ 29 w 43"/>
                <a:gd name="T9" fmla="*/ 31 h 37"/>
              </a:gdLst>
              <a:ahLst/>
              <a:cxnLst>
                <a:cxn ang="0">
                  <a:pos x="T0" y="T1"/>
                </a:cxn>
                <a:cxn ang="0">
                  <a:pos x="T2" y="T3"/>
                </a:cxn>
                <a:cxn ang="0">
                  <a:pos x="T4" y="T5"/>
                </a:cxn>
                <a:cxn ang="0">
                  <a:pos x="T6" y="T7"/>
                </a:cxn>
                <a:cxn ang="0">
                  <a:pos x="T8" y="T9"/>
                </a:cxn>
              </a:cxnLst>
              <a:rect l="0" t="0" r="r" b="b"/>
              <a:pathLst>
                <a:path w="43" h="37">
                  <a:moveTo>
                    <a:pt x="29" y="31"/>
                  </a:moveTo>
                  <a:cubicBezTo>
                    <a:pt x="40" y="24"/>
                    <a:pt x="43" y="10"/>
                    <a:pt x="37" y="0"/>
                  </a:cubicBezTo>
                  <a:cubicBezTo>
                    <a:pt x="39" y="10"/>
                    <a:pt x="35" y="21"/>
                    <a:pt x="25" y="27"/>
                  </a:cubicBezTo>
                  <a:cubicBezTo>
                    <a:pt x="17" y="32"/>
                    <a:pt x="8" y="34"/>
                    <a:pt x="0" y="32"/>
                  </a:cubicBezTo>
                  <a:cubicBezTo>
                    <a:pt x="9" y="36"/>
                    <a:pt x="21" y="37"/>
                    <a:pt x="29" y="3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5" name="Freeform 114">
              <a:extLst>
                <a:ext uri="{FF2B5EF4-FFF2-40B4-BE49-F238E27FC236}">
                  <a16:creationId xmlns:a16="http://schemas.microsoft.com/office/drawing/2014/main" id="{C969E05B-83B2-9CA1-3281-D8E315EEDE59}"/>
                </a:ext>
              </a:extLst>
            </p:cNvPr>
            <p:cNvSpPr>
              <a:spLocks/>
            </p:cNvSpPr>
            <p:nvPr/>
          </p:nvSpPr>
          <p:spPr bwMode="auto">
            <a:xfrm>
              <a:off x="7608888" y="2016126"/>
              <a:ext cx="93663" cy="68263"/>
            </a:xfrm>
            <a:custGeom>
              <a:avLst/>
              <a:gdLst>
                <a:gd name="T0" fmla="*/ 28 w 45"/>
                <a:gd name="T1" fmla="*/ 29 h 33"/>
                <a:gd name="T2" fmla="*/ 41 w 45"/>
                <a:gd name="T3" fmla="*/ 0 h 33"/>
                <a:gd name="T4" fmla="*/ 25 w 45"/>
                <a:gd name="T5" fmla="*/ 25 h 33"/>
                <a:gd name="T6" fmla="*/ 0 w 45"/>
                <a:gd name="T7" fmla="*/ 28 h 33"/>
                <a:gd name="T8" fmla="*/ 28 w 45"/>
                <a:gd name="T9" fmla="*/ 29 h 33"/>
              </a:gdLst>
              <a:ahLst/>
              <a:cxnLst>
                <a:cxn ang="0">
                  <a:pos x="T0" y="T1"/>
                </a:cxn>
                <a:cxn ang="0">
                  <a:pos x="T2" y="T3"/>
                </a:cxn>
                <a:cxn ang="0">
                  <a:pos x="T4" y="T5"/>
                </a:cxn>
                <a:cxn ang="0">
                  <a:pos x="T6" y="T7"/>
                </a:cxn>
                <a:cxn ang="0">
                  <a:pos x="T8" y="T9"/>
                </a:cxn>
              </a:cxnLst>
              <a:rect l="0" t="0" r="r" b="b"/>
              <a:pathLst>
                <a:path w="45" h="33">
                  <a:moveTo>
                    <a:pt x="28" y="29"/>
                  </a:moveTo>
                  <a:cubicBezTo>
                    <a:pt x="40" y="23"/>
                    <a:pt x="45" y="10"/>
                    <a:pt x="41" y="0"/>
                  </a:cubicBezTo>
                  <a:cubicBezTo>
                    <a:pt x="42" y="10"/>
                    <a:pt x="36" y="19"/>
                    <a:pt x="25" y="25"/>
                  </a:cubicBezTo>
                  <a:cubicBezTo>
                    <a:pt x="17" y="29"/>
                    <a:pt x="8" y="31"/>
                    <a:pt x="0" y="28"/>
                  </a:cubicBezTo>
                  <a:cubicBezTo>
                    <a:pt x="8" y="33"/>
                    <a:pt x="18" y="33"/>
                    <a:pt x="28" y="29"/>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6" name="Oval 115">
              <a:extLst>
                <a:ext uri="{FF2B5EF4-FFF2-40B4-BE49-F238E27FC236}">
                  <a16:creationId xmlns:a16="http://schemas.microsoft.com/office/drawing/2014/main" id="{512B1C10-8B15-A278-AF1F-589D350ECCA6}"/>
                </a:ext>
              </a:extLst>
            </p:cNvPr>
            <p:cNvSpPr>
              <a:spLocks noChangeArrowheads="1"/>
            </p:cNvSpPr>
            <p:nvPr/>
          </p:nvSpPr>
          <p:spPr bwMode="auto">
            <a:xfrm>
              <a:off x="5640388" y="2644776"/>
              <a:ext cx="400050" cy="3698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7" name="Freeform 116">
              <a:extLst>
                <a:ext uri="{FF2B5EF4-FFF2-40B4-BE49-F238E27FC236}">
                  <a16:creationId xmlns:a16="http://schemas.microsoft.com/office/drawing/2014/main" id="{A9C30B90-AA5C-DDDE-E212-5901331E00E9}"/>
                </a:ext>
              </a:extLst>
            </p:cNvPr>
            <p:cNvSpPr>
              <a:spLocks/>
            </p:cNvSpPr>
            <p:nvPr/>
          </p:nvSpPr>
          <p:spPr bwMode="auto">
            <a:xfrm>
              <a:off x="5656263" y="2652713"/>
              <a:ext cx="339725" cy="180975"/>
            </a:xfrm>
            <a:custGeom>
              <a:avLst/>
              <a:gdLst>
                <a:gd name="T0" fmla="*/ 76 w 163"/>
                <a:gd name="T1" fmla="*/ 5 h 86"/>
                <a:gd name="T2" fmla="*/ 0 w 163"/>
                <a:gd name="T3" fmla="*/ 86 h 86"/>
                <a:gd name="T4" fmla="*/ 83 w 163"/>
                <a:gd name="T5" fmla="*/ 23 h 86"/>
                <a:gd name="T6" fmla="*/ 163 w 163"/>
                <a:gd name="T7" fmla="*/ 40 h 86"/>
                <a:gd name="T8" fmla="*/ 76 w 163"/>
                <a:gd name="T9" fmla="*/ 5 h 86"/>
              </a:gdLst>
              <a:ahLst/>
              <a:cxnLst>
                <a:cxn ang="0">
                  <a:pos x="T0" y="T1"/>
                </a:cxn>
                <a:cxn ang="0">
                  <a:pos x="T2" y="T3"/>
                </a:cxn>
                <a:cxn ang="0">
                  <a:pos x="T4" y="T5"/>
                </a:cxn>
                <a:cxn ang="0">
                  <a:pos x="T6" y="T7"/>
                </a:cxn>
                <a:cxn ang="0">
                  <a:pos x="T8" y="T9"/>
                </a:cxn>
              </a:cxnLst>
              <a:rect l="0" t="0" r="r" b="b"/>
              <a:pathLst>
                <a:path w="163" h="86">
                  <a:moveTo>
                    <a:pt x="76" y="5"/>
                  </a:moveTo>
                  <a:cubicBezTo>
                    <a:pt x="32" y="11"/>
                    <a:pt x="0" y="46"/>
                    <a:pt x="0" y="86"/>
                  </a:cubicBezTo>
                  <a:cubicBezTo>
                    <a:pt x="10" y="52"/>
                    <a:pt x="42" y="29"/>
                    <a:pt x="83" y="23"/>
                  </a:cubicBezTo>
                  <a:cubicBezTo>
                    <a:pt x="113" y="19"/>
                    <a:pt x="142" y="23"/>
                    <a:pt x="163" y="40"/>
                  </a:cubicBezTo>
                  <a:cubicBezTo>
                    <a:pt x="144" y="15"/>
                    <a:pt x="111" y="0"/>
                    <a:pt x="76" y="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8" name="Freeform 117">
              <a:extLst>
                <a:ext uri="{FF2B5EF4-FFF2-40B4-BE49-F238E27FC236}">
                  <a16:creationId xmlns:a16="http://schemas.microsoft.com/office/drawing/2014/main" id="{CF31B4FB-0F4F-2BCB-89EF-157184DAEE24}"/>
                </a:ext>
              </a:extLst>
            </p:cNvPr>
            <p:cNvSpPr>
              <a:spLocks/>
            </p:cNvSpPr>
            <p:nvPr/>
          </p:nvSpPr>
          <p:spPr bwMode="auto">
            <a:xfrm>
              <a:off x="5638801" y="2624138"/>
              <a:ext cx="341313" cy="166688"/>
            </a:xfrm>
            <a:custGeom>
              <a:avLst/>
              <a:gdLst>
                <a:gd name="T0" fmla="*/ 79 w 163"/>
                <a:gd name="T1" fmla="*/ 5 h 80"/>
                <a:gd name="T2" fmla="*/ 0 w 163"/>
                <a:gd name="T3" fmla="*/ 80 h 80"/>
                <a:gd name="T4" fmla="*/ 83 w 163"/>
                <a:gd name="T5" fmla="*/ 13 h 80"/>
                <a:gd name="T6" fmla="*/ 163 w 163"/>
                <a:gd name="T7" fmla="*/ 35 h 80"/>
                <a:gd name="T8" fmla="*/ 79 w 163"/>
                <a:gd name="T9" fmla="*/ 5 h 80"/>
              </a:gdLst>
              <a:ahLst/>
              <a:cxnLst>
                <a:cxn ang="0">
                  <a:pos x="T0" y="T1"/>
                </a:cxn>
                <a:cxn ang="0">
                  <a:pos x="T2" y="T3"/>
                </a:cxn>
                <a:cxn ang="0">
                  <a:pos x="T4" y="T5"/>
                </a:cxn>
                <a:cxn ang="0">
                  <a:pos x="T6" y="T7"/>
                </a:cxn>
                <a:cxn ang="0">
                  <a:pos x="T8" y="T9"/>
                </a:cxn>
              </a:cxnLst>
              <a:rect l="0" t="0" r="r" b="b"/>
              <a:pathLst>
                <a:path w="163" h="80">
                  <a:moveTo>
                    <a:pt x="79" y="5"/>
                  </a:moveTo>
                  <a:cubicBezTo>
                    <a:pt x="35" y="11"/>
                    <a:pt x="0" y="40"/>
                    <a:pt x="0" y="80"/>
                  </a:cubicBezTo>
                  <a:cubicBezTo>
                    <a:pt x="11" y="46"/>
                    <a:pt x="42" y="18"/>
                    <a:pt x="83" y="13"/>
                  </a:cubicBezTo>
                  <a:cubicBezTo>
                    <a:pt x="113" y="9"/>
                    <a:pt x="142" y="17"/>
                    <a:pt x="163" y="35"/>
                  </a:cubicBezTo>
                  <a:cubicBezTo>
                    <a:pt x="145" y="9"/>
                    <a:pt x="114" y="0"/>
                    <a:pt x="79" y="5"/>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79" name="Freeform 118">
              <a:extLst>
                <a:ext uri="{FF2B5EF4-FFF2-40B4-BE49-F238E27FC236}">
                  <a16:creationId xmlns:a16="http://schemas.microsoft.com/office/drawing/2014/main" id="{8279D7FE-1ADD-8313-E14E-284E36E98CF3}"/>
                </a:ext>
              </a:extLst>
            </p:cNvPr>
            <p:cNvSpPr>
              <a:spLocks/>
            </p:cNvSpPr>
            <p:nvPr/>
          </p:nvSpPr>
          <p:spPr bwMode="auto">
            <a:xfrm>
              <a:off x="5735638" y="2827338"/>
              <a:ext cx="327025" cy="234950"/>
            </a:xfrm>
            <a:custGeom>
              <a:avLst/>
              <a:gdLst>
                <a:gd name="T0" fmla="*/ 96 w 157"/>
                <a:gd name="T1" fmla="*/ 101 h 113"/>
                <a:gd name="T2" fmla="*/ 148 w 157"/>
                <a:gd name="T3" fmla="*/ 0 h 113"/>
                <a:gd name="T4" fmla="*/ 84 w 157"/>
                <a:gd name="T5" fmla="*/ 83 h 113"/>
                <a:gd name="T6" fmla="*/ 0 w 157"/>
                <a:gd name="T7" fmla="*/ 79 h 113"/>
                <a:gd name="T8" fmla="*/ 96 w 157"/>
                <a:gd name="T9" fmla="*/ 101 h 113"/>
              </a:gdLst>
              <a:ahLst/>
              <a:cxnLst>
                <a:cxn ang="0">
                  <a:pos x="T0" y="T1"/>
                </a:cxn>
                <a:cxn ang="0">
                  <a:pos x="T2" y="T3"/>
                </a:cxn>
                <a:cxn ang="0">
                  <a:pos x="T4" y="T5"/>
                </a:cxn>
                <a:cxn ang="0">
                  <a:pos x="T6" y="T7"/>
                </a:cxn>
                <a:cxn ang="0">
                  <a:pos x="T8" y="T9"/>
                </a:cxn>
              </a:cxnLst>
              <a:rect l="0" t="0" r="r" b="b"/>
              <a:pathLst>
                <a:path w="157" h="113">
                  <a:moveTo>
                    <a:pt x="96" y="101"/>
                  </a:moveTo>
                  <a:cubicBezTo>
                    <a:pt x="137" y="86"/>
                    <a:pt x="157" y="40"/>
                    <a:pt x="148" y="0"/>
                  </a:cubicBezTo>
                  <a:cubicBezTo>
                    <a:pt x="146" y="36"/>
                    <a:pt x="122" y="70"/>
                    <a:pt x="84" y="83"/>
                  </a:cubicBezTo>
                  <a:cubicBezTo>
                    <a:pt x="55" y="94"/>
                    <a:pt x="25" y="91"/>
                    <a:pt x="0" y="79"/>
                  </a:cubicBezTo>
                  <a:cubicBezTo>
                    <a:pt x="24" y="100"/>
                    <a:pt x="63" y="113"/>
                    <a:pt x="96" y="101"/>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0" name="Freeform 119">
              <a:extLst>
                <a:ext uri="{FF2B5EF4-FFF2-40B4-BE49-F238E27FC236}">
                  <a16:creationId xmlns:a16="http://schemas.microsoft.com/office/drawing/2014/main" id="{DBF756D3-78E1-43E7-13B7-67721C52C28B}"/>
                </a:ext>
              </a:extLst>
            </p:cNvPr>
            <p:cNvSpPr>
              <a:spLocks/>
            </p:cNvSpPr>
            <p:nvPr/>
          </p:nvSpPr>
          <p:spPr bwMode="auto">
            <a:xfrm>
              <a:off x="5695951" y="2814638"/>
              <a:ext cx="334963" cy="198438"/>
            </a:xfrm>
            <a:custGeom>
              <a:avLst/>
              <a:gdLst>
                <a:gd name="T0" fmla="*/ 90 w 161"/>
                <a:gd name="T1" fmla="*/ 87 h 95"/>
                <a:gd name="T2" fmla="*/ 157 w 161"/>
                <a:gd name="T3" fmla="*/ 0 h 95"/>
                <a:gd name="T4" fmla="*/ 85 w 161"/>
                <a:gd name="T5" fmla="*/ 71 h 95"/>
                <a:gd name="T6" fmla="*/ 0 w 161"/>
                <a:gd name="T7" fmla="*/ 60 h 95"/>
                <a:gd name="T8" fmla="*/ 90 w 161"/>
                <a:gd name="T9" fmla="*/ 87 h 95"/>
              </a:gdLst>
              <a:ahLst/>
              <a:cxnLst>
                <a:cxn ang="0">
                  <a:pos x="T0" y="T1"/>
                </a:cxn>
                <a:cxn ang="0">
                  <a:pos x="T2" y="T3"/>
                </a:cxn>
                <a:cxn ang="0">
                  <a:pos x="T4" y="T5"/>
                </a:cxn>
                <a:cxn ang="0">
                  <a:pos x="T6" y="T7"/>
                </a:cxn>
                <a:cxn ang="0">
                  <a:pos x="T8" y="T9"/>
                </a:cxn>
              </a:cxnLst>
              <a:rect l="0" t="0" r="r" b="b"/>
              <a:pathLst>
                <a:path w="161" h="95">
                  <a:moveTo>
                    <a:pt x="90" y="87"/>
                  </a:moveTo>
                  <a:cubicBezTo>
                    <a:pt x="133" y="78"/>
                    <a:pt x="161" y="40"/>
                    <a:pt x="157" y="0"/>
                  </a:cubicBezTo>
                  <a:cubicBezTo>
                    <a:pt x="150" y="35"/>
                    <a:pt x="125" y="62"/>
                    <a:pt x="85" y="71"/>
                  </a:cubicBezTo>
                  <a:cubicBezTo>
                    <a:pt x="55" y="77"/>
                    <a:pt x="23" y="75"/>
                    <a:pt x="0" y="60"/>
                  </a:cubicBezTo>
                  <a:cubicBezTo>
                    <a:pt x="21" y="84"/>
                    <a:pt x="55" y="95"/>
                    <a:pt x="90" y="87"/>
                  </a:cubicBezTo>
                  <a:close/>
                </a:path>
              </a:pathLst>
            </a:custGeom>
            <a:solidFill>
              <a:srgbClr val="EAEAE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1" name="Oval 120">
              <a:extLst>
                <a:ext uri="{FF2B5EF4-FFF2-40B4-BE49-F238E27FC236}">
                  <a16:creationId xmlns:a16="http://schemas.microsoft.com/office/drawing/2014/main" id="{6304C3D5-C5AE-7F9C-A026-56FD9DBC1C38}"/>
                </a:ext>
              </a:extLst>
            </p:cNvPr>
            <p:cNvSpPr>
              <a:spLocks noChangeArrowheads="1"/>
            </p:cNvSpPr>
            <p:nvPr/>
          </p:nvSpPr>
          <p:spPr bwMode="auto">
            <a:xfrm>
              <a:off x="6572251" y="4597401"/>
              <a:ext cx="257175" cy="255588"/>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2" name="Freeform 121">
              <a:extLst>
                <a:ext uri="{FF2B5EF4-FFF2-40B4-BE49-F238E27FC236}">
                  <a16:creationId xmlns:a16="http://schemas.microsoft.com/office/drawing/2014/main" id="{052720B6-C15E-EB5D-45FB-C10224354E24}"/>
                </a:ext>
              </a:extLst>
            </p:cNvPr>
            <p:cNvSpPr>
              <a:spLocks/>
            </p:cNvSpPr>
            <p:nvPr/>
          </p:nvSpPr>
          <p:spPr bwMode="auto">
            <a:xfrm>
              <a:off x="6583363" y="4602163"/>
              <a:ext cx="217488" cy="125413"/>
            </a:xfrm>
            <a:custGeom>
              <a:avLst/>
              <a:gdLst>
                <a:gd name="T0" fmla="*/ 49 w 104"/>
                <a:gd name="T1" fmla="*/ 4 h 60"/>
                <a:gd name="T2" fmla="*/ 0 w 104"/>
                <a:gd name="T3" fmla="*/ 60 h 60"/>
                <a:gd name="T4" fmla="*/ 53 w 104"/>
                <a:gd name="T5" fmla="*/ 16 h 60"/>
                <a:gd name="T6" fmla="*/ 104 w 104"/>
                <a:gd name="T7" fmla="*/ 28 h 60"/>
                <a:gd name="T8" fmla="*/ 49 w 104"/>
                <a:gd name="T9" fmla="*/ 4 h 60"/>
              </a:gdLst>
              <a:ahLst/>
              <a:cxnLst>
                <a:cxn ang="0">
                  <a:pos x="T0" y="T1"/>
                </a:cxn>
                <a:cxn ang="0">
                  <a:pos x="T2" y="T3"/>
                </a:cxn>
                <a:cxn ang="0">
                  <a:pos x="T4" y="T5"/>
                </a:cxn>
                <a:cxn ang="0">
                  <a:pos x="T6" y="T7"/>
                </a:cxn>
                <a:cxn ang="0">
                  <a:pos x="T8" y="T9"/>
                </a:cxn>
              </a:cxnLst>
              <a:rect l="0" t="0" r="r" b="b"/>
              <a:pathLst>
                <a:path w="104" h="60">
                  <a:moveTo>
                    <a:pt x="49" y="4"/>
                  </a:moveTo>
                  <a:cubicBezTo>
                    <a:pt x="20" y="8"/>
                    <a:pt x="0" y="32"/>
                    <a:pt x="0" y="60"/>
                  </a:cubicBezTo>
                  <a:cubicBezTo>
                    <a:pt x="7" y="36"/>
                    <a:pt x="27" y="20"/>
                    <a:pt x="53" y="16"/>
                  </a:cubicBezTo>
                  <a:cubicBezTo>
                    <a:pt x="72" y="13"/>
                    <a:pt x="90" y="16"/>
                    <a:pt x="104" y="28"/>
                  </a:cubicBezTo>
                  <a:cubicBezTo>
                    <a:pt x="92" y="11"/>
                    <a:pt x="71" y="0"/>
                    <a:pt x="49" y="4"/>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3" name="Freeform 122">
              <a:extLst>
                <a:ext uri="{FF2B5EF4-FFF2-40B4-BE49-F238E27FC236}">
                  <a16:creationId xmlns:a16="http://schemas.microsoft.com/office/drawing/2014/main" id="{A65B0F67-71D9-5EAC-B557-5F55D3895470}"/>
                </a:ext>
              </a:extLst>
            </p:cNvPr>
            <p:cNvSpPr>
              <a:spLocks/>
            </p:cNvSpPr>
            <p:nvPr/>
          </p:nvSpPr>
          <p:spPr bwMode="auto">
            <a:xfrm>
              <a:off x="6572251" y="4584701"/>
              <a:ext cx="217488" cy="114300"/>
            </a:xfrm>
            <a:custGeom>
              <a:avLst/>
              <a:gdLst>
                <a:gd name="T0" fmla="*/ 50 w 104"/>
                <a:gd name="T1" fmla="*/ 3 h 55"/>
                <a:gd name="T2" fmla="*/ 0 w 104"/>
                <a:gd name="T3" fmla="*/ 55 h 55"/>
                <a:gd name="T4" fmla="*/ 53 w 104"/>
                <a:gd name="T5" fmla="*/ 8 h 55"/>
                <a:gd name="T6" fmla="*/ 104 w 104"/>
                <a:gd name="T7" fmla="*/ 23 h 55"/>
                <a:gd name="T8" fmla="*/ 50 w 104"/>
                <a:gd name="T9" fmla="*/ 3 h 55"/>
              </a:gdLst>
              <a:ahLst/>
              <a:cxnLst>
                <a:cxn ang="0">
                  <a:pos x="T0" y="T1"/>
                </a:cxn>
                <a:cxn ang="0">
                  <a:pos x="T2" y="T3"/>
                </a:cxn>
                <a:cxn ang="0">
                  <a:pos x="T4" y="T5"/>
                </a:cxn>
                <a:cxn ang="0">
                  <a:pos x="T6" y="T7"/>
                </a:cxn>
                <a:cxn ang="0">
                  <a:pos x="T8" y="T9"/>
                </a:cxn>
              </a:cxnLst>
              <a:rect l="0" t="0" r="r" b="b"/>
              <a:pathLst>
                <a:path w="104" h="55">
                  <a:moveTo>
                    <a:pt x="50" y="3"/>
                  </a:moveTo>
                  <a:cubicBezTo>
                    <a:pt x="22" y="7"/>
                    <a:pt x="0" y="27"/>
                    <a:pt x="0" y="55"/>
                  </a:cubicBezTo>
                  <a:cubicBezTo>
                    <a:pt x="7" y="31"/>
                    <a:pt x="27" y="12"/>
                    <a:pt x="53" y="8"/>
                  </a:cubicBezTo>
                  <a:cubicBezTo>
                    <a:pt x="72" y="5"/>
                    <a:pt x="90" y="11"/>
                    <a:pt x="104" y="23"/>
                  </a:cubicBezTo>
                  <a:cubicBezTo>
                    <a:pt x="92" y="6"/>
                    <a:pt x="73" y="0"/>
                    <a:pt x="50" y="3"/>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4" name="Freeform 123">
              <a:extLst>
                <a:ext uri="{FF2B5EF4-FFF2-40B4-BE49-F238E27FC236}">
                  <a16:creationId xmlns:a16="http://schemas.microsoft.com/office/drawing/2014/main" id="{12C20F53-58F7-CB1C-79DE-451A067D3896}"/>
                </a:ext>
              </a:extLst>
            </p:cNvPr>
            <p:cNvSpPr>
              <a:spLocks/>
            </p:cNvSpPr>
            <p:nvPr/>
          </p:nvSpPr>
          <p:spPr bwMode="auto">
            <a:xfrm>
              <a:off x="6634163" y="4724401"/>
              <a:ext cx="209550" cy="160338"/>
            </a:xfrm>
            <a:custGeom>
              <a:avLst/>
              <a:gdLst>
                <a:gd name="T0" fmla="*/ 61 w 101"/>
                <a:gd name="T1" fmla="*/ 69 h 77"/>
                <a:gd name="T2" fmla="*/ 94 w 101"/>
                <a:gd name="T3" fmla="*/ 0 h 77"/>
                <a:gd name="T4" fmla="*/ 54 w 101"/>
                <a:gd name="T5" fmla="*/ 57 h 77"/>
                <a:gd name="T6" fmla="*/ 0 w 101"/>
                <a:gd name="T7" fmla="*/ 54 h 77"/>
                <a:gd name="T8" fmla="*/ 61 w 101"/>
                <a:gd name="T9" fmla="*/ 69 h 77"/>
              </a:gdLst>
              <a:ahLst/>
              <a:cxnLst>
                <a:cxn ang="0">
                  <a:pos x="T0" y="T1"/>
                </a:cxn>
                <a:cxn ang="0">
                  <a:pos x="T2" y="T3"/>
                </a:cxn>
                <a:cxn ang="0">
                  <a:pos x="T4" y="T5"/>
                </a:cxn>
                <a:cxn ang="0">
                  <a:pos x="T6" y="T7"/>
                </a:cxn>
                <a:cxn ang="0">
                  <a:pos x="T8" y="T9"/>
                </a:cxn>
              </a:cxnLst>
              <a:rect l="0" t="0" r="r" b="b"/>
              <a:pathLst>
                <a:path w="101" h="77">
                  <a:moveTo>
                    <a:pt x="61" y="69"/>
                  </a:moveTo>
                  <a:cubicBezTo>
                    <a:pt x="88" y="59"/>
                    <a:pt x="101" y="27"/>
                    <a:pt x="94" y="0"/>
                  </a:cubicBezTo>
                  <a:cubicBezTo>
                    <a:pt x="93" y="24"/>
                    <a:pt x="78" y="47"/>
                    <a:pt x="54" y="57"/>
                  </a:cubicBezTo>
                  <a:cubicBezTo>
                    <a:pt x="35" y="64"/>
                    <a:pt x="16" y="62"/>
                    <a:pt x="0" y="54"/>
                  </a:cubicBezTo>
                  <a:cubicBezTo>
                    <a:pt x="16" y="68"/>
                    <a:pt x="40" y="77"/>
                    <a:pt x="61" y="69"/>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5" name="Freeform 124">
              <a:extLst>
                <a:ext uri="{FF2B5EF4-FFF2-40B4-BE49-F238E27FC236}">
                  <a16:creationId xmlns:a16="http://schemas.microsoft.com/office/drawing/2014/main" id="{609D035C-18CD-74BF-EE98-5735FD62EA30}"/>
                </a:ext>
              </a:extLst>
            </p:cNvPr>
            <p:cNvSpPr>
              <a:spLocks/>
            </p:cNvSpPr>
            <p:nvPr/>
          </p:nvSpPr>
          <p:spPr bwMode="auto">
            <a:xfrm>
              <a:off x="6608763" y="4713288"/>
              <a:ext cx="214313" cy="138113"/>
            </a:xfrm>
            <a:custGeom>
              <a:avLst/>
              <a:gdLst>
                <a:gd name="T0" fmla="*/ 57 w 103"/>
                <a:gd name="T1" fmla="*/ 60 h 66"/>
                <a:gd name="T2" fmla="*/ 100 w 103"/>
                <a:gd name="T3" fmla="*/ 0 h 66"/>
                <a:gd name="T4" fmla="*/ 54 w 103"/>
                <a:gd name="T5" fmla="*/ 49 h 66"/>
                <a:gd name="T6" fmla="*/ 0 w 103"/>
                <a:gd name="T7" fmla="*/ 42 h 66"/>
                <a:gd name="T8" fmla="*/ 57 w 103"/>
                <a:gd name="T9" fmla="*/ 60 h 66"/>
              </a:gdLst>
              <a:ahLst/>
              <a:cxnLst>
                <a:cxn ang="0">
                  <a:pos x="T0" y="T1"/>
                </a:cxn>
                <a:cxn ang="0">
                  <a:pos x="T2" y="T3"/>
                </a:cxn>
                <a:cxn ang="0">
                  <a:pos x="T4" y="T5"/>
                </a:cxn>
                <a:cxn ang="0">
                  <a:pos x="T6" y="T7"/>
                </a:cxn>
                <a:cxn ang="0">
                  <a:pos x="T8" y="T9"/>
                </a:cxn>
              </a:cxnLst>
              <a:rect l="0" t="0" r="r" b="b"/>
              <a:pathLst>
                <a:path w="103" h="66">
                  <a:moveTo>
                    <a:pt x="57" y="60"/>
                  </a:moveTo>
                  <a:cubicBezTo>
                    <a:pt x="85" y="54"/>
                    <a:pt x="103" y="28"/>
                    <a:pt x="100" y="0"/>
                  </a:cubicBezTo>
                  <a:cubicBezTo>
                    <a:pt x="96" y="24"/>
                    <a:pt x="80" y="43"/>
                    <a:pt x="54" y="49"/>
                  </a:cubicBezTo>
                  <a:cubicBezTo>
                    <a:pt x="35" y="54"/>
                    <a:pt x="15" y="52"/>
                    <a:pt x="0" y="42"/>
                  </a:cubicBezTo>
                  <a:cubicBezTo>
                    <a:pt x="13" y="58"/>
                    <a:pt x="35" y="66"/>
                    <a:pt x="57" y="60"/>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6" name="Oval 125">
              <a:extLst>
                <a:ext uri="{FF2B5EF4-FFF2-40B4-BE49-F238E27FC236}">
                  <a16:creationId xmlns:a16="http://schemas.microsoft.com/office/drawing/2014/main" id="{E407A336-AB64-E4D1-6231-00BF24414327}"/>
                </a:ext>
              </a:extLst>
            </p:cNvPr>
            <p:cNvSpPr>
              <a:spLocks noChangeArrowheads="1"/>
            </p:cNvSpPr>
            <p:nvPr/>
          </p:nvSpPr>
          <p:spPr bwMode="auto">
            <a:xfrm>
              <a:off x="5751513" y="4765676"/>
              <a:ext cx="196850" cy="19526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7" name="Freeform 126">
              <a:extLst>
                <a:ext uri="{FF2B5EF4-FFF2-40B4-BE49-F238E27FC236}">
                  <a16:creationId xmlns:a16="http://schemas.microsoft.com/office/drawing/2014/main" id="{630C420B-829D-95E8-451B-4BA25DD097EF}"/>
                </a:ext>
              </a:extLst>
            </p:cNvPr>
            <p:cNvSpPr>
              <a:spLocks/>
            </p:cNvSpPr>
            <p:nvPr/>
          </p:nvSpPr>
          <p:spPr bwMode="auto">
            <a:xfrm>
              <a:off x="5759451" y="4770438"/>
              <a:ext cx="165100" cy="93663"/>
            </a:xfrm>
            <a:custGeom>
              <a:avLst/>
              <a:gdLst>
                <a:gd name="T0" fmla="*/ 37 w 79"/>
                <a:gd name="T1" fmla="*/ 3 h 45"/>
                <a:gd name="T2" fmla="*/ 0 w 79"/>
                <a:gd name="T3" fmla="*/ 45 h 45"/>
                <a:gd name="T4" fmla="*/ 40 w 79"/>
                <a:gd name="T5" fmla="*/ 12 h 45"/>
                <a:gd name="T6" fmla="*/ 79 w 79"/>
                <a:gd name="T7" fmla="*/ 21 h 45"/>
                <a:gd name="T8" fmla="*/ 37 w 79"/>
                <a:gd name="T9" fmla="*/ 3 h 45"/>
              </a:gdLst>
              <a:ahLst/>
              <a:cxnLst>
                <a:cxn ang="0">
                  <a:pos x="T0" y="T1"/>
                </a:cxn>
                <a:cxn ang="0">
                  <a:pos x="T2" y="T3"/>
                </a:cxn>
                <a:cxn ang="0">
                  <a:pos x="T4" y="T5"/>
                </a:cxn>
                <a:cxn ang="0">
                  <a:pos x="T6" y="T7"/>
                </a:cxn>
                <a:cxn ang="0">
                  <a:pos x="T8" y="T9"/>
                </a:cxn>
              </a:cxnLst>
              <a:rect l="0" t="0" r="r" b="b"/>
              <a:pathLst>
                <a:path w="79" h="45">
                  <a:moveTo>
                    <a:pt x="37" y="3"/>
                  </a:moveTo>
                  <a:cubicBezTo>
                    <a:pt x="16" y="6"/>
                    <a:pt x="0" y="24"/>
                    <a:pt x="0" y="45"/>
                  </a:cubicBezTo>
                  <a:cubicBezTo>
                    <a:pt x="5" y="27"/>
                    <a:pt x="21" y="15"/>
                    <a:pt x="40" y="12"/>
                  </a:cubicBezTo>
                  <a:cubicBezTo>
                    <a:pt x="55" y="10"/>
                    <a:pt x="69" y="12"/>
                    <a:pt x="79" y="21"/>
                  </a:cubicBezTo>
                  <a:cubicBezTo>
                    <a:pt x="70" y="8"/>
                    <a:pt x="54" y="0"/>
                    <a:pt x="37" y="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8" name="Freeform 127">
              <a:extLst>
                <a:ext uri="{FF2B5EF4-FFF2-40B4-BE49-F238E27FC236}">
                  <a16:creationId xmlns:a16="http://schemas.microsoft.com/office/drawing/2014/main" id="{A638C88A-2F06-F717-AF80-FC718E9FCA84}"/>
                </a:ext>
              </a:extLst>
            </p:cNvPr>
            <p:cNvSpPr>
              <a:spLocks/>
            </p:cNvSpPr>
            <p:nvPr/>
          </p:nvSpPr>
          <p:spPr bwMode="auto">
            <a:xfrm>
              <a:off x="5751513" y="4756151"/>
              <a:ext cx="165100" cy="87313"/>
            </a:xfrm>
            <a:custGeom>
              <a:avLst/>
              <a:gdLst>
                <a:gd name="T0" fmla="*/ 39 w 79"/>
                <a:gd name="T1" fmla="*/ 2 h 42"/>
                <a:gd name="T2" fmla="*/ 0 w 79"/>
                <a:gd name="T3" fmla="*/ 42 h 42"/>
                <a:gd name="T4" fmla="*/ 40 w 79"/>
                <a:gd name="T5" fmla="*/ 6 h 42"/>
                <a:gd name="T6" fmla="*/ 79 w 79"/>
                <a:gd name="T7" fmla="*/ 18 h 42"/>
                <a:gd name="T8" fmla="*/ 39 w 79"/>
                <a:gd name="T9" fmla="*/ 2 h 42"/>
              </a:gdLst>
              <a:ahLst/>
              <a:cxnLst>
                <a:cxn ang="0">
                  <a:pos x="T0" y="T1"/>
                </a:cxn>
                <a:cxn ang="0">
                  <a:pos x="T2" y="T3"/>
                </a:cxn>
                <a:cxn ang="0">
                  <a:pos x="T4" y="T5"/>
                </a:cxn>
                <a:cxn ang="0">
                  <a:pos x="T6" y="T7"/>
                </a:cxn>
                <a:cxn ang="0">
                  <a:pos x="T8" y="T9"/>
                </a:cxn>
              </a:cxnLst>
              <a:rect l="0" t="0" r="r" b="b"/>
              <a:pathLst>
                <a:path w="79" h="42">
                  <a:moveTo>
                    <a:pt x="39" y="2"/>
                  </a:moveTo>
                  <a:cubicBezTo>
                    <a:pt x="17" y="5"/>
                    <a:pt x="0" y="21"/>
                    <a:pt x="0" y="42"/>
                  </a:cubicBezTo>
                  <a:cubicBezTo>
                    <a:pt x="5" y="24"/>
                    <a:pt x="20" y="9"/>
                    <a:pt x="40" y="6"/>
                  </a:cubicBezTo>
                  <a:cubicBezTo>
                    <a:pt x="55" y="4"/>
                    <a:pt x="69" y="9"/>
                    <a:pt x="79" y="18"/>
                  </a:cubicBezTo>
                  <a:cubicBezTo>
                    <a:pt x="70" y="4"/>
                    <a:pt x="55" y="0"/>
                    <a:pt x="39" y="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89" name="Freeform 128">
              <a:extLst>
                <a:ext uri="{FF2B5EF4-FFF2-40B4-BE49-F238E27FC236}">
                  <a16:creationId xmlns:a16="http://schemas.microsoft.com/office/drawing/2014/main" id="{B9AA7DEB-6DDE-F938-4FF9-70EB175953EE}"/>
                </a:ext>
              </a:extLst>
            </p:cNvPr>
            <p:cNvSpPr>
              <a:spLocks/>
            </p:cNvSpPr>
            <p:nvPr/>
          </p:nvSpPr>
          <p:spPr bwMode="auto">
            <a:xfrm>
              <a:off x="5797551" y="4862513"/>
              <a:ext cx="160338" cy="122238"/>
            </a:xfrm>
            <a:custGeom>
              <a:avLst/>
              <a:gdLst>
                <a:gd name="T0" fmla="*/ 47 w 77"/>
                <a:gd name="T1" fmla="*/ 53 h 59"/>
                <a:gd name="T2" fmla="*/ 72 w 77"/>
                <a:gd name="T3" fmla="*/ 0 h 59"/>
                <a:gd name="T4" fmla="*/ 41 w 77"/>
                <a:gd name="T5" fmla="*/ 43 h 59"/>
                <a:gd name="T6" fmla="*/ 0 w 77"/>
                <a:gd name="T7" fmla="*/ 41 h 59"/>
                <a:gd name="T8" fmla="*/ 47 w 77"/>
                <a:gd name="T9" fmla="*/ 53 h 59"/>
              </a:gdLst>
              <a:ahLst/>
              <a:cxnLst>
                <a:cxn ang="0">
                  <a:pos x="T0" y="T1"/>
                </a:cxn>
                <a:cxn ang="0">
                  <a:pos x="T2" y="T3"/>
                </a:cxn>
                <a:cxn ang="0">
                  <a:pos x="T4" y="T5"/>
                </a:cxn>
                <a:cxn ang="0">
                  <a:pos x="T6" y="T7"/>
                </a:cxn>
                <a:cxn ang="0">
                  <a:pos x="T8" y="T9"/>
                </a:cxn>
              </a:cxnLst>
              <a:rect l="0" t="0" r="r" b="b"/>
              <a:pathLst>
                <a:path w="77" h="59">
                  <a:moveTo>
                    <a:pt x="47" y="53"/>
                  </a:moveTo>
                  <a:cubicBezTo>
                    <a:pt x="67" y="45"/>
                    <a:pt x="77" y="20"/>
                    <a:pt x="72" y="0"/>
                  </a:cubicBezTo>
                  <a:cubicBezTo>
                    <a:pt x="71" y="19"/>
                    <a:pt x="60" y="36"/>
                    <a:pt x="41" y="43"/>
                  </a:cubicBezTo>
                  <a:cubicBezTo>
                    <a:pt x="27" y="49"/>
                    <a:pt x="13" y="47"/>
                    <a:pt x="0" y="41"/>
                  </a:cubicBezTo>
                  <a:cubicBezTo>
                    <a:pt x="12" y="52"/>
                    <a:pt x="31" y="59"/>
                    <a:pt x="47" y="53"/>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0" name="Freeform 129">
              <a:extLst>
                <a:ext uri="{FF2B5EF4-FFF2-40B4-BE49-F238E27FC236}">
                  <a16:creationId xmlns:a16="http://schemas.microsoft.com/office/drawing/2014/main" id="{F52EBC12-2559-3921-7F92-3B756BC784BF}"/>
                </a:ext>
              </a:extLst>
            </p:cNvPr>
            <p:cNvSpPr>
              <a:spLocks/>
            </p:cNvSpPr>
            <p:nvPr/>
          </p:nvSpPr>
          <p:spPr bwMode="auto">
            <a:xfrm>
              <a:off x="5778501" y="4852988"/>
              <a:ext cx="163513" cy="104775"/>
            </a:xfrm>
            <a:custGeom>
              <a:avLst/>
              <a:gdLst>
                <a:gd name="T0" fmla="*/ 44 w 78"/>
                <a:gd name="T1" fmla="*/ 46 h 50"/>
                <a:gd name="T2" fmla="*/ 76 w 78"/>
                <a:gd name="T3" fmla="*/ 0 h 50"/>
                <a:gd name="T4" fmla="*/ 41 w 78"/>
                <a:gd name="T5" fmla="*/ 37 h 50"/>
                <a:gd name="T6" fmla="*/ 0 w 78"/>
                <a:gd name="T7" fmla="*/ 32 h 50"/>
                <a:gd name="T8" fmla="*/ 44 w 78"/>
                <a:gd name="T9" fmla="*/ 46 h 50"/>
              </a:gdLst>
              <a:ahLst/>
              <a:cxnLst>
                <a:cxn ang="0">
                  <a:pos x="T0" y="T1"/>
                </a:cxn>
                <a:cxn ang="0">
                  <a:pos x="T2" y="T3"/>
                </a:cxn>
                <a:cxn ang="0">
                  <a:pos x="T4" y="T5"/>
                </a:cxn>
                <a:cxn ang="0">
                  <a:pos x="T6" y="T7"/>
                </a:cxn>
                <a:cxn ang="0">
                  <a:pos x="T8" y="T9"/>
                </a:cxn>
              </a:cxnLst>
              <a:rect l="0" t="0" r="r" b="b"/>
              <a:pathLst>
                <a:path w="78" h="50">
                  <a:moveTo>
                    <a:pt x="44" y="46"/>
                  </a:moveTo>
                  <a:cubicBezTo>
                    <a:pt x="65" y="41"/>
                    <a:pt x="78" y="21"/>
                    <a:pt x="76" y="0"/>
                  </a:cubicBezTo>
                  <a:cubicBezTo>
                    <a:pt x="73" y="19"/>
                    <a:pt x="61" y="33"/>
                    <a:pt x="41" y="37"/>
                  </a:cubicBezTo>
                  <a:cubicBezTo>
                    <a:pt x="27" y="41"/>
                    <a:pt x="11" y="40"/>
                    <a:pt x="0" y="32"/>
                  </a:cubicBezTo>
                  <a:cubicBezTo>
                    <a:pt x="10" y="44"/>
                    <a:pt x="27" y="50"/>
                    <a:pt x="44" y="4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1" name="Oval 130">
              <a:extLst>
                <a:ext uri="{FF2B5EF4-FFF2-40B4-BE49-F238E27FC236}">
                  <a16:creationId xmlns:a16="http://schemas.microsoft.com/office/drawing/2014/main" id="{C063A531-8EC5-E927-D891-5933628E8971}"/>
                </a:ext>
              </a:extLst>
            </p:cNvPr>
            <p:cNvSpPr>
              <a:spLocks noChangeArrowheads="1"/>
            </p:cNvSpPr>
            <p:nvPr/>
          </p:nvSpPr>
          <p:spPr bwMode="auto">
            <a:xfrm>
              <a:off x="6311901" y="4613276"/>
              <a:ext cx="150813" cy="15081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2" name="Freeform 131">
              <a:extLst>
                <a:ext uri="{FF2B5EF4-FFF2-40B4-BE49-F238E27FC236}">
                  <a16:creationId xmlns:a16="http://schemas.microsoft.com/office/drawing/2014/main" id="{CD91F427-F28D-D1CC-F073-FFC61C7C2088}"/>
                </a:ext>
              </a:extLst>
            </p:cNvPr>
            <p:cNvSpPr>
              <a:spLocks/>
            </p:cNvSpPr>
            <p:nvPr/>
          </p:nvSpPr>
          <p:spPr bwMode="auto">
            <a:xfrm>
              <a:off x="6318251" y="4618038"/>
              <a:ext cx="127000" cy="73025"/>
            </a:xfrm>
            <a:custGeom>
              <a:avLst/>
              <a:gdLst>
                <a:gd name="T0" fmla="*/ 28 w 61"/>
                <a:gd name="T1" fmla="*/ 2 h 35"/>
                <a:gd name="T2" fmla="*/ 0 w 61"/>
                <a:gd name="T3" fmla="*/ 35 h 35"/>
                <a:gd name="T4" fmla="*/ 31 w 61"/>
                <a:gd name="T5" fmla="*/ 9 h 35"/>
                <a:gd name="T6" fmla="*/ 61 w 61"/>
                <a:gd name="T7" fmla="*/ 16 h 35"/>
                <a:gd name="T8" fmla="*/ 28 w 61"/>
                <a:gd name="T9" fmla="*/ 2 h 35"/>
              </a:gdLst>
              <a:ahLst/>
              <a:cxnLst>
                <a:cxn ang="0">
                  <a:pos x="T0" y="T1"/>
                </a:cxn>
                <a:cxn ang="0">
                  <a:pos x="T2" y="T3"/>
                </a:cxn>
                <a:cxn ang="0">
                  <a:pos x="T4" y="T5"/>
                </a:cxn>
                <a:cxn ang="0">
                  <a:pos x="T6" y="T7"/>
                </a:cxn>
                <a:cxn ang="0">
                  <a:pos x="T8" y="T9"/>
                </a:cxn>
              </a:cxnLst>
              <a:rect l="0" t="0" r="r" b="b"/>
              <a:pathLst>
                <a:path w="61" h="35">
                  <a:moveTo>
                    <a:pt x="28" y="2"/>
                  </a:moveTo>
                  <a:cubicBezTo>
                    <a:pt x="12" y="4"/>
                    <a:pt x="0" y="18"/>
                    <a:pt x="0" y="35"/>
                  </a:cubicBezTo>
                  <a:cubicBezTo>
                    <a:pt x="4" y="21"/>
                    <a:pt x="16" y="11"/>
                    <a:pt x="31" y="9"/>
                  </a:cubicBezTo>
                  <a:cubicBezTo>
                    <a:pt x="42" y="7"/>
                    <a:pt x="53" y="9"/>
                    <a:pt x="61" y="16"/>
                  </a:cubicBezTo>
                  <a:cubicBezTo>
                    <a:pt x="54" y="6"/>
                    <a:pt x="42" y="0"/>
                    <a:pt x="28" y="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3" name="Freeform 132">
              <a:extLst>
                <a:ext uri="{FF2B5EF4-FFF2-40B4-BE49-F238E27FC236}">
                  <a16:creationId xmlns:a16="http://schemas.microsoft.com/office/drawing/2014/main" id="{7539523A-6FC3-7A84-17E0-745893666C7A}"/>
                </a:ext>
              </a:extLst>
            </p:cNvPr>
            <p:cNvSpPr>
              <a:spLocks/>
            </p:cNvSpPr>
            <p:nvPr/>
          </p:nvSpPr>
          <p:spPr bwMode="auto">
            <a:xfrm>
              <a:off x="6311901" y="4605338"/>
              <a:ext cx="127000" cy="68263"/>
            </a:xfrm>
            <a:custGeom>
              <a:avLst/>
              <a:gdLst>
                <a:gd name="T0" fmla="*/ 30 w 61"/>
                <a:gd name="T1" fmla="*/ 2 h 33"/>
                <a:gd name="T2" fmla="*/ 0 w 61"/>
                <a:gd name="T3" fmla="*/ 33 h 33"/>
                <a:gd name="T4" fmla="*/ 31 w 61"/>
                <a:gd name="T5" fmla="*/ 5 h 33"/>
                <a:gd name="T6" fmla="*/ 61 w 61"/>
                <a:gd name="T7" fmla="*/ 14 h 33"/>
                <a:gd name="T8" fmla="*/ 30 w 61"/>
                <a:gd name="T9" fmla="*/ 2 h 33"/>
              </a:gdLst>
              <a:ahLst/>
              <a:cxnLst>
                <a:cxn ang="0">
                  <a:pos x="T0" y="T1"/>
                </a:cxn>
                <a:cxn ang="0">
                  <a:pos x="T2" y="T3"/>
                </a:cxn>
                <a:cxn ang="0">
                  <a:pos x="T4" y="T5"/>
                </a:cxn>
                <a:cxn ang="0">
                  <a:pos x="T6" y="T7"/>
                </a:cxn>
                <a:cxn ang="0">
                  <a:pos x="T8" y="T9"/>
                </a:cxn>
              </a:cxnLst>
              <a:rect l="0" t="0" r="r" b="b"/>
              <a:pathLst>
                <a:path w="61" h="33">
                  <a:moveTo>
                    <a:pt x="30" y="2"/>
                  </a:moveTo>
                  <a:cubicBezTo>
                    <a:pt x="13" y="4"/>
                    <a:pt x="0" y="16"/>
                    <a:pt x="0" y="33"/>
                  </a:cubicBezTo>
                  <a:cubicBezTo>
                    <a:pt x="4" y="18"/>
                    <a:pt x="15" y="7"/>
                    <a:pt x="31" y="5"/>
                  </a:cubicBezTo>
                  <a:cubicBezTo>
                    <a:pt x="42" y="3"/>
                    <a:pt x="53" y="7"/>
                    <a:pt x="61" y="14"/>
                  </a:cubicBezTo>
                  <a:cubicBezTo>
                    <a:pt x="54" y="4"/>
                    <a:pt x="43" y="0"/>
                    <a:pt x="30" y="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4" name="Freeform 133">
              <a:extLst>
                <a:ext uri="{FF2B5EF4-FFF2-40B4-BE49-F238E27FC236}">
                  <a16:creationId xmlns:a16="http://schemas.microsoft.com/office/drawing/2014/main" id="{E386FBEF-52A5-521E-DFB3-6CCCD2A8A87D}"/>
                </a:ext>
              </a:extLst>
            </p:cNvPr>
            <p:cNvSpPr>
              <a:spLocks/>
            </p:cNvSpPr>
            <p:nvPr/>
          </p:nvSpPr>
          <p:spPr bwMode="auto">
            <a:xfrm>
              <a:off x="6346826" y="4686301"/>
              <a:ext cx="123825" cy="96838"/>
            </a:xfrm>
            <a:custGeom>
              <a:avLst/>
              <a:gdLst>
                <a:gd name="T0" fmla="*/ 36 w 59"/>
                <a:gd name="T1" fmla="*/ 42 h 46"/>
                <a:gd name="T2" fmla="*/ 56 w 59"/>
                <a:gd name="T3" fmla="*/ 0 h 46"/>
                <a:gd name="T4" fmla="*/ 32 w 59"/>
                <a:gd name="T5" fmla="*/ 34 h 46"/>
                <a:gd name="T6" fmla="*/ 0 w 59"/>
                <a:gd name="T7" fmla="*/ 32 h 46"/>
                <a:gd name="T8" fmla="*/ 36 w 59"/>
                <a:gd name="T9" fmla="*/ 42 h 46"/>
              </a:gdLst>
              <a:ahLst/>
              <a:cxnLst>
                <a:cxn ang="0">
                  <a:pos x="T0" y="T1"/>
                </a:cxn>
                <a:cxn ang="0">
                  <a:pos x="T2" y="T3"/>
                </a:cxn>
                <a:cxn ang="0">
                  <a:pos x="T4" y="T5"/>
                </a:cxn>
                <a:cxn ang="0">
                  <a:pos x="T6" y="T7"/>
                </a:cxn>
                <a:cxn ang="0">
                  <a:pos x="T8" y="T9"/>
                </a:cxn>
              </a:cxnLst>
              <a:rect l="0" t="0" r="r" b="b"/>
              <a:pathLst>
                <a:path w="59" h="46">
                  <a:moveTo>
                    <a:pt x="36" y="42"/>
                  </a:moveTo>
                  <a:cubicBezTo>
                    <a:pt x="52" y="35"/>
                    <a:pt x="59" y="16"/>
                    <a:pt x="56" y="0"/>
                  </a:cubicBezTo>
                  <a:cubicBezTo>
                    <a:pt x="55" y="15"/>
                    <a:pt x="46" y="29"/>
                    <a:pt x="32" y="34"/>
                  </a:cubicBezTo>
                  <a:cubicBezTo>
                    <a:pt x="21" y="38"/>
                    <a:pt x="9" y="37"/>
                    <a:pt x="0" y="32"/>
                  </a:cubicBezTo>
                  <a:cubicBezTo>
                    <a:pt x="9" y="41"/>
                    <a:pt x="24" y="46"/>
                    <a:pt x="36" y="4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5" name="Freeform 134">
              <a:extLst>
                <a:ext uri="{FF2B5EF4-FFF2-40B4-BE49-F238E27FC236}">
                  <a16:creationId xmlns:a16="http://schemas.microsoft.com/office/drawing/2014/main" id="{EAD5918A-F340-A4C6-A82C-840E329D9A9B}"/>
                </a:ext>
              </a:extLst>
            </p:cNvPr>
            <p:cNvSpPr>
              <a:spLocks/>
            </p:cNvSpPr>
            <p:nvPr/>
          </p:nvSpPr>
          <p:spPr bwMode="auto">
            <a:xfrm>
              <a:off x="6332538" y="4681538"/>
              <a:ext cx="127000" cy="82550"/>
            </a:xfrm>
            <a:custGeom>
              <a:avLst/>
              <a:gdLst>
                <a:gd name="T0" fmla="*/ 34 w 61"/>
                <a:gd name="T1" fmla="*/ 36 h 39"/>
                <a:gd name="T2" fmla="*/ 59 w 61"/>
                <a:gd name="T3" fmla="*/ 0 h 39"/>
                <a:gd name="T4" fmla="*/ 32 w 61"/>
                <a:gd name="T5" fmla="*/ 29 h 39"/>
                <a:gd name="T6" fmla="*/ 0 w 61"/>
                <a:gd name="T7" fmla="*/ 24 h 39"/>
                <a:gd name="T8" fmla="*/ 34 w 61"/>
                <a:gd name="T9" fmla="*/ 36 h 39"/>
              </a:gdLst>
              <a:ahLst/>
              <a:cxnLst>
                <a:cxn ang="0">
                  <a:pos x="T0" y="T1"/>
                </a:cxn>
                <a:cxn ang="0">
                  <a:pos x="T2" y="T3"/>
                </a:cxn>
                <a:cxn ang="0">
                  <a:pos x="T4" y="T5"/>
                </a:cxn>
                <a:cxn ang="0">
                  <a:pos x="T6" y="T7"/>
                </a:cxn>
                <a:cxn ang="0">
                  <a:pos x="T8" y="T9"/>
                </a:cxn>
              </a:cxnLst>
              <a:rect l="0" t="0" r="r" b="b"/>
              <a:pathLst>
                <a:path w="61" h="39">
                  <a:moveTo>
                    <a:pt x="34" y="36"/>
                  </a:moveTo>
                  <a:cubicBezTo>
                    <a:pt x="50" y="31"/>
                    <a:pt x="61" y="16"/>
                    <a:pt x="59" y="0"/>
                  </a:cubicBezTo>
                  <a:cubicBezTo>
                    <a:pt x="57" y="14"/>
                    <a:pt x="47" y="25"/>
                    <a:pt x="32" y="29"/>
                  </a:cubicBezTo>
                  <a:cubicBezTo>
                    <a:pt x="21" y="31"/>
                    <a:pt x="8" y="30"/>
                    <a:pt x="0" y="24"/>
                  </a:cubicBezTo>
                  <a:cubicBezTo>
                    <a:pt x="8" y="34"/>
                    <a:pt x="21" y="39"/>
                    <a:pt x="34" y="3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6" name="Freeform 135">
              <a:extLst>
                <a:ext uri="{FF2B5EF4-FFF2-40B4-BE49-F238E27FC236}">
                  <a16:creationId xmlns:a16="http://schemas.microsoft.com/office/drawing/2014/main" id="{D5A99D9B-F3BA-04AF-E585-FFAC624B52E0}"/>
                </a:ext>
              </a:extLst>
            </p:cNvPr>
            <p:cNvSpPr>
              <a:spLocks/>
            </p:cNvSpPr>
            <p:nvPr/>
          </p:nvSpPr>
          <p:spPr bwMode="auto">
            <a:xfrm>
              <a:off x="7454901" y="4743451"/>
              <a:ext cx="357188" cy="304800"/>
            </a:xfrm>
            <a:custGeom>
              <a:avLst/>
              <a:gdLst>
                <a:gd name="T0" fmla="*/ 161 w 171"/>
                <a:gd name="T1" fmla="*/ 50 h 146"/>
                <a:gd name="T2" fmla="*/ 103 w 171"/>
                <a:gd name="T3" fmla="*/ 133 h 146"/>
                <a:gd name="T4" fmla="*/ 10 w 171"/>
                <a:gd name="T5" fmla="*/ 96 h 146"/>
                <a:gd name="T6" fmla="*/ 67 w 171"/>
                <a:gd name="T7" fmla="*/ 13 h 146"/>
                <a:gd name="T8" fmla="*/ 161 w 171"/>
                <a:gd name="T9" fmla="*/ 50 h 146"/>
              </a:gdLst>
              <a:ahLst/>
              <a:cxnLst>
                <a:cxn ang="0">
                  <a:pos x="T0" y="T1"/>
                </a:cxn>
                <a:cxn ang="0">
                  <a:pos x="T2" y="T3"/>
                </a:cxn>
                <a:cxn ang="0">
                  <a:pos x="T4" y="T5"/>
                </a:cxn>
                <a:cxn ang="0">
                  <a:pos x="T6" y="T7"/>
                </a:cxn>
                <a:cxn ang="0">
                  <a:pos x="T8" y="T9"/>
                </a:cxn>
              </a:cxnLst>
              <a:rect l="0" t="0" r="r" b="b"/>
              <a:pathLst>
                <a:path w="171" h="146">
                  <a:moveTo>
                    <a:pt x="161" y="50"/>
                  </a:moveTo>
                  <a:cubicBezTo>
                    <a:pt x="171" y="84"/>
                    <a:pt x="145" y="121"/>
                    <a:pt x="103" y="133"/>
                  </a:cubicBezTo>
                  <a:cubicBezTo>
                    <a:pt x="62" y="146"/>
                    <a:pt x="20" y="129"/>
                    <a:pt x="10" y="96"/>
                  </a:cubicBezTo>
                  <a:cubicBezTo>
                    <a:pt x="0" y="62"/>
                    <a:pt x="26" y="25"/>
                    <a:pt x="67" y="13"/>
                  </a:cubicBezTo>
                  <a:cubicBezTo>
                    <a:pt x="109" y="0"/>
                    <a:pt x="151" y="17"/>
                    <a:pt x="161" y="50"/>
                  </a:cubicBezTo>
                  <a:close/>
                </a:path>
              </a:pathLst>
            </a:cu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7" name="Freeform 136">
              <a:extLst>
                <a:ext uri="{FF2B5EF4-FFF2-40B4-BE49-F238E27FC236}">
                  <a16:creationId xmlns:a16="http://schemas.microsoft.com/office/drawing/2014/main" id="{7107538D-3772-607C-7388-B8EF2B83612C}"/>
                </a:ext>
              </a:extLst>
            </p:cNvPr>
            <p:cNvSpPr>
              <a:spLocks/>
            </p:cNvSpPr>
            <p:nvPr/>
          </p:nvSpPr>
          <p:spPr bwMode="auto">
            <a:xfrm>
              <a:off x="7470776" y="4764088"/>
              <a:ext cx="265113" cy="177800"/>
            </a:xfrm>
            <a:custGeom>
              <a:avLst/>
              <a:gdLst>
                <a:gd name="T0" fmla="*/ 52 w 127"/>
                <a:gd name="T1" fmla="*/ 12 h 85"/>
                <a:gd name="T2" fmla="*/ 8 w 127"/>
                <a:gd name="T3" fmla="*/ 85 h 85"/>
                <a:gd name="T4" fmla="*/ 61 w 127"/>
                <a:gd name="T5" fmla="*/ 22 h 85"/>
                <a:gd name="T6" fmla="*/ 127 w 127"/>
                <a:gd name="T7" fmla="*/ 15 h 85"/>
                <a:gd name="T8" fmla="*/ 52 w 127"/>
                <a:gd name="T9" fmla="*/ 12 h 85"/>
              </a:gdLst>
              <a:ahLst/>
              <a:cxnLst>
                <a:cxn ang="0">
                  <a:pos x="T0" y="T1"/>
                </a:cxn>
                <a:cxn ang="0">
                  <a:pos x="T2" y="T3"/>
                </a:cxn>
                <a:cxn ang="0">
                  <a:pos x="T4" y="T5"/>
                </a:cxn>
                <a:cxn ang="0">
                  <a:pos x="T6" y="T7"/>
                </a:cxn>
                <a:cxn ang="0">
                  <a:pos x="T8" y="T9"/>
                </a:cxn>
              </a:cxnLst>
              <a:rect l="0" t="0" r="r" b="b"/>
              <a:pathLst>
                <a:path w="127" h="85">
                  <a:moveTo>
                    <a:pt x="52" y="12"/>
                  </a:moveTo>
                  <a:cubicBezTo>
                    <a:pt x="18" y="26"/>
                    <a:pt x="0" y="58"/>
                    <a:pt x="8" y="85"/>
                  </a:cubicBezTo>
                  <a:cubicBezTo>
                    <a:pt x="9" y="59"/>
                    <a:pt x="30" y="36"/>
                    <a:pt x="61" y="22"/>
                  </a:cubicBezTo>
                  <a:cubicBezTo>
                    <a:pt x="84" y="13"/>
                    <a:pt x="107" y="9"/>
                    <a:pt x="127" y="15"/>
                  </a:cubicBezTo>
                  <a:cubicBezTo>
                    <a:pt x="107" y="3"/>
                    <a:pt x="78" y="0"/>
                    <a:pt x="52" y="12"/>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8" name="Freeform 137">
              <a:extLst>
                <a:ext uri="{FF2B5EF4-FFF2-40B4-BE49-F238E27FC236}">
                  <a16:creationId xmlns:a16="http://schemas.microsoft.com/office/drawing/2014/main" id="{C9D9BE98-184D-ADE9-142E-9E9D047E83A7}"/>
                </a:ext>
              </a:extLst>
            </p:cNvPr>
            <p:cNvSpPr>
              <a:spLocks/>
            </p:cNvSpPr>
            <p:nvPr/>
          </p:nvSpPr>
          <p:spPr bwMode="auto">
            <a:xfrm>
              <a:off x="7450138" y="4745038"/>
              <a:ext cx="265113" cy="171450"/>
            </a:xfrm>
            <a:custGeom>
              <a:avLst/>
              <a:gdLst>
                <a:gd name="T0" fmla="*/ 55 w 127"/>
                <a:gd name="T1" fmla="*/ 12 h 82"/>
                <a:gd name="T2" fmla="*/ 8 w 127"/>
                <a:gd name="T3" fmla="*/ 82 h 82"/>
                <a:gd name="T4" fmla="*/ 59 w 127"/>
                <a:gd name="T5" fmla="*/ 17 h 82"/>
                <a:gd name="T6" fmla="*/ 127 w 127"/>
                <a:gd name="T7" fmla="*/ 13 h 82"/>
                <a:gd name="T8" fmla="*/ 55 w 127"/>
                <a:gd name="T9" fmla="*/ 12 h 82"/>
              </a:gdLst>
              <a:ahLst/>
              <a:cxnLst>
                <a:cxn ang="0">
                  <a:pos x="T0" y="T1"/>
                </a:cxn>
                <a:cxn ang="0">
                  <a:pos x="T2" y="T3"/>
                </a:cxn>
                <a:cxn ang="0">
                  <a:pos x="T4" y="T5"/>
                </a:cxn>
                <a:cxn ang="0">
                  <a:pos x="T6" y="T7"/>
                </a:cxn>
                <a:cxn ang="0">
                  <a:pos x="T8" y="T9"/>
                </a:cxn>
              </a:cxnLst>
              <a:rect l="0" t="0" r="r" b="b"/>
              <a:pathLst>
                <a:path w="127" h="82">
                  <a:moveTo>
                    <a:pt x="55" y="12"/>
                  </a:moveTo>
                  <a:cubicBezTo>
                    <a:pt x="21" y="27"/>
                    <a:pt x="0" y="55"/>
                    <a:pt x="8" y="82"/>
                  </a:cubicBezTo>
                  <a:cubicBezTo>
                    <a:pt x="9" y="56"/>
                    <a:pt x="28" y="30"/>
                    <a:pt x="59" y="17"/>
                  </a:cubicBezTo>
                  <a:cubicBezTo>
                    <a:pt x="82" y="7"/>
                    <a:pt x="107" y="6"/>
                    <a:pt x="127" y="13"/>
                  </a:cubicBezTo>
                  <a:cubicBezTo>
                    <a:pt x="107" y="0"/>
                    <a:pt x="81" y="1"/>
                    <a:pt x="55" y="12"/>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99" name="Freeform 138">
              <a:extLst>
                <a:ext uri="{FF2B5EF4-FFF2-40B4-BE49-F238E27FC236}">
                  <a16:creationId xmlns:a16="http://schemas.microsoft.com/office/drawing/2014/main" id="{7BD1BD9D-5A54-561C-34E7-FC3FBCEF30DC}"/>
                </a:ext>
              </a:extLst>
            </p:cNvPr>
            <p:cNvSpPr>
              <a:spLocks/>
            </p:cNvSpPr>
            <p:nvPr/>
          </p:nvSpPr>
          <p:spPr bwMode="auto">
            <a:xfrm>
              <a:off x="7581901" y="4845051"/>
              <a:ext cx="242888" cy="203200"/>
            </a:xfrm>
            <a:custGeom>
              <a:avLst/>
              <a:gdLst>
                <a:gd name="T0" fmla="*/ 80 w 116"/>
                <a:gd name="T1" fmla="*/ 81 h 97"/>
                <a:gd name="T2" fmla="*/ 101 w 116"/>
                <a:gd name="T3" fmla="*/ 0 h 97"/>
                <a:gd name="T4" fmla="*/ 67 w 116"/>
                <a:gd name="T5" fmla="*/ 72 h 97"/>
                <a:gd name="T6" fmla="*/ 0 w 116"/>
                <a:gd name="T7" fmla="*/ 88 h 97"/>
                <a:gd name="T8" fmla="*/ 80 w 116"/>
                <a:gd name="T9" fmla="*/ 81 h 97"/>
              </a:gdLst>
              <a:ahLst/>
              <a:cxnLst>
                <a:cxn ang="0">
                  <a:pos x="T0" y="T1"/>
                </a:cxn>
                <a:cxn ang="0">
                  <a:pos x="T2" y="T3"/>
                </a:cxn>
                <a:cxn ang="0">
                  <a:pos x="T4" y="T5"/>
                </a:cxn>
                <a:cxn ang="0">
                  <a:pos x="T6" y="T7"/>
                </a:cxn>
                <a:cxn ang="0">
                  <a:pos x="T8" y="T9"/>
                </a:cxn>
              </a:cxnLst>
              <a:rect l="0" t="0" r="r" b="b"/>
              <a:pathLst>
                <a:path w="116" h="97">
                  <a:moveTo>
                    <a:pt x="80" y="81"/>
                  </a:moveTo>
                  <a:cubicBezTo>
                    <a:pt x="110" y="61"/>
                    <a:pt x="116" y="25"/>
                    <a:pt x="101" y="0"/>
                  </a:cubicBezTo>
                  <a:cubicBezTo>
                    <a:pt x="107" y="25"/>
                    <a:pt x="94" y="53"/>
                    <a:pt x="67" y="72"/>
                  </a:cubicBezTo>
                  <a:cubicBezTo>
                    <a:pt x="47" y="85"/>
                    <a:pt x="22" y="91"/>
                    <a:pt x="0" y="88"/>
                  </a:cubicBezTo>
                  <a:cubicBezTo>
                    <a:pt x="23" y="97"/>
                    <a:pt x="57" y="96"/>
                    <a:pt x="80" y="81"/>
                  </a:cubicBezTo>
                  <a:close/>
                </a:path>
              </a:pathLst>
            </a:custGeom>
            <a:solidFill>
              <a:srgbClr val="A2AE9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0" name="Freeform 139">
              <a:extLst>
                <a:ext uri="{FF2B5EF4-FFF2-40B4-BE49-F238E27FC236}">
                  <a16:creationId xmlns:a16="http://schemas.microsoft.com/office/drawing/2014/main" id="{F157BCD3-01AF-42AB-FE54-6447EA1FEB43}"/>
                </a:ext>
              </a:extLst>
            </p:cNvPr>
            <p:cNvSpPr>
              <a:spLocks/>
            </p:cNvSpPr>
            <p:nvPr/>
          </p:nvSpPr>
          <p:spPr bwMode="auto">
            <a:xfrm>
              <a:off x="7540626" y="4841876"/>
              <a:ext cx="257175" cy="185738"/>
            </a:xfrm>
            <a:custGeom>
              <a:avLst/>
              <a:gdLst>
                <a:gd name="T0" fmla="*/ 76 w 123"/>
                <a:gd name="T1" fmla="*/ 75 h 89"/>
                <a:gd name="T2" fmla="*/ 111 w 123"/>
                <a:gd name="T3" fmla="*/ 0 h 89"/>
                <a:gd name="T4" fmla="*/ 69 w 123"/>
                <a:gd name="T5" fmla="*/ 65 h 89"/>
                <a:gd name="T6" fmla="*/ 0 w 123"/>
                <a:gd name="T7" fmla="*/ 78 h 89"/>
                <a:gd name="T8" fmla="*/ 76 w 123"/>
                <a:gd name="T9" fmla="*/ 75 h 89"/>
              </a:gdLst>
              <a:ahLst/>
              <a:cxnLst>
                <a:cxn ang="0">
                  <a:pos x="T0" y="T1"/>
                </a:cxn>
                <a:cxn ang="0">
                  <a:pos x="T2" y="T3"/>
                </a:cxn>
                <a:cxn ang="0">
                  <a:pos x="T4" y="T5"/>
                </a:cxn>
                <a:cxn ang="0">
                  <a:pos x="T6" y="T7"/>
                </a:cxn>
                <a:cxn ang="0">
                  <a:pos x="T8" y="T9"/>
                </a:cxn>
              </a:cxnLst>
              <a:rect l="0" t="0" r="r" b="b"/>
              <a:pathLst>
                <a:path w="123" h="89">
                  <a:moveTo>
                    <a:pt x="76" y="75"/>
                  </a:moveTo>
                  <a:cubicBezTo>
                    <a:pt x="108" y="58"/>
                    <a:pt x="123" y="26"/>
                    <a:pt x="111" y="0"/>
                  </a:cubicBezTo>
                  <a:cubicBezTo>
                    <a:pt x="114" y="26"/>
                    <a:pt x="99" y="49"/>
                    <a:pt x="69" y="65"/>
                  </a:cubicBezTo>
                  <a:cubicBezTo>
                    <a:pt x="47" y="77"/>
                    <a:pt x="21" y="83"/>
                    <a:pt x="0" y="78"/>
                  </a:cubicBezTo>
                  <a:cubicBezTo>
                    <a:pt x="21" y="89"/>
                    <a:pt x="51" y="89"/>
                    <a:pt x="76" y="7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1" name="Oval 140">
              <a:extLst>
                <a:ext uri="{FF2B5EF4-FFF2-40B4-BE49-F238E27FC236}">
                  <a16:creationId xmlns:a16="http://schemas.microsoft.com/office/drawing/2014/main" id="{B710109E-6B20-A105-6C0A-9A81BEF9E509}"/>
                </a:ext>
              </a:extLst>
            </p:cNvPr>
            <p:cNvSpPr>
              <a:spLocks noChangeArrowheads="1"/>
            </p:cNvSpPr>
            <p:nvPr/>
          </p:nvSpPr>
          <p:spPr bwMode="auto">
            <a:xfrm>
              <a:off x="8261351" y="2668588"/>
              <a:ext cx="319088" cy="404813"/>
            </a:xfrm>
            <a:prstGeom prst="ellipse">
              <a:avLst/>
            </a:prstGeom>
            <a:solidFill>
              <a:srgbClr val="C0CAC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2" name="Freeform 141">
              <a:extLst>
                <a:ext uri="{FF2B5EF4-FFF2-40B4-BE49-F238E27FC236}">
                  <a16:creationId xmlns:a16="http://schemas.microsoft.com/office/drawing/2014/main" id="{AFB1689B-CFF8-AA0A-A27D-5830569881D8}"/>
                </a:ext>
              </a:extLst>
            </p:cNvPr>
            <p:cNvSpPr>
              <a:spLocks/>
            </p:cNvSpPr>
            <p:nvPr/>
          </p:nvSpPr>
          <p:spPr bwMode="auto">
            <a:xfrm>
              <a:off x="8274051" y="2678113"/>
              <a:ext cx="271463" cy="196850"/>
            </a:xfrm>
            <a:custGeom>
              <a:avLst/>
              <a:gdLst>
                <a:gd name="T0" fmla="*/ 61 w 130"/>
                <a:gd name="T1" fmla="*/ 5 h 94"/>
                <a:gd name="T2" fmla="*/ 0 w 130"/>
                <a:gd name="T3" fmla="*/ 94 h 94"/>
                <a:gd name="T4" fmla="*/ 66 w 130"/>
                <a:gd name="T5" fmla="*/ 25 h 94"/>
                <a:gd name="T6" fmla="*/ 130 w 130"/>
                <a:gd name="T7" fmla="*/ 44 h 94"/>
                <a:gd name="T8" fmla="*/ 61 w 130"/>
                <a:gd name="T9" fmla="*/ 5 h 94"/>
              </a:gdLst>
              <a:ahLst/>
              <a:cxnLst>
                <a:cxn ang="0">
                  <a:pos x="T0" y="T1"/>
                </a:cxn>
                <a:cxn ang="0">
                  <a:pos x="T2" y="T3"/>
                </a:cxn>
                <a:cxn ang="0">
                  <a:pos x="T4" y="T5"/>
                </a:cxn>
                <a:cxn ang="0">
                  <a:pos x="T6" y="T7"/>
                </a:cxn>
                <a:cxn ang="0">
                  <a:pos x="T8" y="T9"/>
                </a:cxn>
              </a:cxnLst>
              <a:rect l="0" t="0" r="r" b="b"/>
              <a:pathLst>
                <a:path w="130" h="94">
                  <a:moveTo>
                    <a:pt x="61" y="5"/>
                  </a:moveTo>
                  <a:cubicBezTo>
                    <a:pt x="26" y="11"/>
                    <a:pt x="0" y="50"/>
                    <a:pt x="0" y="94"/>
                  </a:cubicBezTo>
                  <a:cubicBezTo>
                    <a:pt x="8" y="56"/>
                    <a:pt x="34" y="31"/>
                    <a:pt x="66" y="25"/>
                  </a:cubicBezTo>
                  <a:cubicBezTo>
                    <a:pt x="90" y="20"/>
                    <a:pt x="113" y="25"/>
                    <a:pt x="130" y="44"/>
                  </a:cubicBezTo>
                  <a:cubicBezTo>
                    <a:pt x="115" y="16"/>
                    <a:pt x="89" y="0"/>
                    <a:pt x="61" y="5"/>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3" name="Freeform 142">
              <a:extLst>
                <a:ext uri="{FF2B5EF4-FFF2-40B4-BE49-F238E27FC236}">
                  <a16:creationId xmlns:a16="http://schemas.microsoft.com/office/drawing/2014/main" id="{FFEC068E-6AB4-6319-029F-8A0CE53B3C96}"/>
                </a:ext>
              </a:extLst>
            </p:cNvPr>
            <p:cNvSpPr>
              <a:spLocks/>
            </p:cNvSpPr>
            <p:nvPr/>
          </p:nvSpPr>
          <p:spPr bwMode="auto">
            <a:xfrm>
              <a:off x="8261351" y="2644776"/>
              <a:ext cx="271463" cy="184150"/>
            </a:xfrm>
            <a:custGeom>
              <a:avLst/>
              <a:gdLst>
                <a:gd name="T0" fmla="*/ 63 w 130"/>
                <a:gd name="T1" fmla="*/ 5 h 88"/>
                <a:gd name="T2" fmla="*/ 0 w 130"/>
                <a:gd name="T3" fmla="*/ 88 h 88"/>
                <a:gd name="T4" fmla="*/ 66 w 130"/>
                <a:gd name="T5" fmla="*/ 14 h 88"/>
                <a:gd name="T6" fmla="*/ 130 w 130"/>
                <a:gd name="T7" fmla="*/ 38 h 88"/>
                <a:gd name="T8" fmla="*/ 63 w 130"/>
                <a:gd name="T9" fmla="*/ 5 h 88"/>
              </a:gdLst>
              <a:ahLst/>
              <a:cxnLst>
                <a:cxn ang="0">
                  <a:pos x="T0" y="T1"/>
                </a:cxn>
                <a:cxn ang="0">
                  <a:pos x="T2" y="T3"/>
                </a:cxn>
                <a:cxn ang="0">
                  <a:pos x="T4" y="T5"/>
                </a:cxn>
                <a:cxn ang="0">
                  <a:pos x="T6" y="T7"/>
                </a:cxn>
                <a:cxn ang="0">
                  <a:pos x="T8" y="T9"/>
                </a:cxn>
              </a:cxnLst>
              <a:rect l="0" t="0" r="r" b="b"/>
              <a:pathLst>
                <a:path w="130" h="88">
                  <a:moveTo>
                    <a:pt x="63" y="5"/>
                  </a:moveTo>
                  <a:cubicBezTo>
                    <a:pt x="28" y="12"/>
                    <a:pt x="0" y="44"/>
                    <a:pt x="0" y="88"/>
                  </a:cubicBezTo>
                  <a:cubicBezTo>
                    <a:pt x="8" y="50"/>
                    <a:pt x="33" y="20"/>
                    <a:pt x="66" y="14"/>
                  </a:cubicBezTo>
                  <a:cubicBezTo>
                    <a:pt x="90" y="9"/>
                    <a:pt x="113" y="19"/>
                    <a:pt x="130" y="38"/>
                  </a:cubicBezTo>
                  <a:cubicBezTo>
                    <a:pt x="115" y="10"/>
                    <a:pt x="91" y="0"/>
                    <a:pt x="63" y="5"/>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4" name="Freeform 143">
              <a:extLst>
                <a:ext uri="{FF2B5EF4-FFF2-40B4-BE49-F238E27FC236}">
                  <a16:creationId xmlns:a16="http://schemas.microsoft.com/office/drawing/2014/main" id="{5F3C6797-8CC1-795F-7DC9-FE3A5840449A}"/>
                </a:ext>
              </a:extLst>
            </p:cNvPr>
            <p:cNvSpPr>
              <a:spLocks/>
            </p:cNvSpPr>
            <p:nvPr/>
          </p:nvSpPr>
          <p:spPr bwMode="auto">
            <a:xfrm>
              <a:off x="8335963" y="2868613"/>
              <a:ext cx="263525" cy="257175"/>
            </a:xfrm>
            <a:custGeom>
              <a:avLst/>
              <a:gdLst>
                <a:gd name="T0" fmla="*/ 77 w 126"/>
                <a:gd name="T1" fmla="*/ 110 h 123"/>
                <a:gd name="T2" fmla="*/ 118 w 126"/>
                <a:gd name="T3" fmla="*/ 0 h 123"/>
                <a:gd name="T4" fmla="*/ 67 w 126"/>
                <a:gd name="T5" fmla="*/ 91 h 123"/>
                <a:gd name="T6" fmla="*/ 0 w 126"/>
                <a:gd name="T7" fmla="*/ 85 h 123"/>
                <a:gd name="T8" fmla="*/ 77 w 126"/>
                <a:gd name="T9" fmla="*/ 110 h 123"/>
              </a:gdLst>
              <a:ahLst/>
              <a:cxnLst>
                <a:cxn ang="0">
                  <a:pos x="T0" y="T1"/>
                </a:cxn>
                <a:cxn ang="0">
                  <a:pos x="T2" y="T3"/>
                </a:cxn>
                <a:cxn ang="0">
                  <a:pos x="T4" y="T5"/>
                </a:cxn>
                <a:cxn ang="0">
                  <a:pos x="T6" y="T7"/>
                </a:cxn>
                <a:cxn ang="0">
                  <a:pos x="T8" y="T9"/>
                </a:cxn>
              </a:cxnLst>
              <a:rect l="0" t="0" r="r" b="b"/>
              <a:pathLst>
                <a:path w="126" h="123">
                  <a:moveTo>
                    <a:pt x="77" y="110"/>
                  </a:moveTo>
                  <a:cubicBezTo>
                    <a:pt x="110" y="94"/>
                    <a:pt x="126" y="43"/>
                    <a:pt x="118" y="0"/>
                  </a:cubicBezTo>
                  <a:cubicBezTo>
                    <a:pt x="117" y="39"/>
                    <a:pt x="98" y="76"/>
                    <a:pt x="67" y="91"/>
                  </a:cubicBezTo>
                  <a:cubicBezTo>
                    <a:pt x="44" y="102"/>
                    <a:pt x="20" y="99"/>
                    <a:pt x="0" y="85"/>
                  </a:cubicBezTo>
                  <a:cubicBezTo>
                    <a:pt x="20" y="108"/>
                    <a:pt x="50" y="123"/>
                    <a:pt x="77" y="110"/>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5" name="Freeform 144">
              <a:extLst>
                <a:ext uri="{FF2B5EF4-FFF2-40B4-BE49-F238E27FC236}">
                  <a16:creationId xmlns:a16="http://schemas.microsoft.com/office/drawing/2014/main" id="{CDCE45DE-C686-AC25-8EDA-B76739A73D6B}"/>
                </a:ext>
              </a:extLst>
            </p:cNvPr>
            <p:cNvSpPr>
              <a:spLocks/>
            </p:cNvSpPr>
            <p:nvPr/>
          </p:nvSpPr>
          <p:spPr bwMode="auto">
            <a:xfrm>
              <a:off x="8304213" y="2852738"/>
              <a:ext cx="268288" cy="219075"/>
            </a:xfrm>
            <a:custGeom>
              <a:avLst/>
              <a:gdLst>
                <a:gd name="T0" fmla="*/ 72 w 128"/>
                <a:gd name="T1" fmla="*/ 96 h 105"/>
                <a:gd name="T2" fmla="*/ 125 w 128"/>
                <a:gd name="T3" fmla="*/ 0 h 105"/>
                <a:gd name="T4" fmla="*/ 68 w 128"/>
                <a:gd name="T5" fmla="*/ 78 h 105"/>
                <a:gd name="T6" fmla="*/ 0 w 128"/>
                <a:gd name="T7" fmla="*/ 66 h 105"/>
                <a:gd name="T8" fmla="*/ 72 w 128"/>
                <a:gd name="T9" fmla="*/ 96 h 105"/>
              </a:gdLst>
              <a:ahLst/>
              <a:cxnLst>
                <a:cxn ang="0">
                  <a:pos x="T0" y="T1"/>
                </a:cxn>
                <a:cxn ang="0">
                  <a:pos x="T2" y="T3"/>
                </a:cxn>
                <a:cxn ang="0">
                  <a:pos x="T4" y="T5"/>
                </a:cxn>
                <a:cxn ang="0">
                  <a:pos x="T6" y="T7"/>
                </a:cxn>
                <a:cxn ang="0">
                  <a:pos x="T8" y="T9"/>
                </a:cxn>
              </a:cxnLst>
              <a:rect l="0" t="0" r="r" b="b"/>
              <a:pathLst>
                <a:path w="128" h="105">
                  <a:moveTo>
                    <a:pt x="72" y="96"/>
                  </a:moveTo>
                  <a:cubicBezTo>
                    <a:pt x="106" y="86"/>
                    <a:pt x="128" y="44"/>
                    <a:pt x="125" y="0"/>
                  </a:cubicBezTo>
                  <a:cubicBezTo>
                    <a:pt x="120" y="39"/>
                    <a:pt x="99" y="68"/>
                    <a:pt x="68" y="78"/>
                  </a:cubicBezTo>
                  <a:cubicBezTo>
                    <a:pt x="44" y="85"/>
                    <a:pt x="18" y="83"/>
                    <a:pt x="0" y="66"/>
                  </a:cubicBezTo>
                  <a:cubicBezTo>
                    <a:pt x="17" y="92"/>
                    <a:pt x="44" y="105"/>
                    <a:pt x="72" y="96"/>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6" name="Freeform 145">
              <a:extLst>
                <a:ext uri="{FF2B5EF4-FFF2-40B4-BE49-F238E27FC236}">
                  <a16:creationId xmlns:a16="http://schemas.microsoft.com/office/drawing/2014/main" id="{BE74AB84-F506-A704-E455-37AEAAD0D542}"/>
                </a:ext>
              </a:extLst>
            </p:cNvPr>
            <p:cNvSpPr>
              <a:spLocks/>
            </p:cNvSpPr>
            <p:nvPr/>
          </p:nvSpPr>
          <p:spPr bwMode="auto">
            <a:xfrm>
              <a:off x="6273801" y="3178176"/>
              <a:ext cx="298450" cy="269875"/>
            </a:xfrm>
            <a:custGeom>
              <a:avLst/>
              <a:gdLst>
                <a:gd name="T0" fmla="*/ 49 w 143"/>
                <a:gd name="T1" fmla="*/ 22 h 129"/>
                <a:gd name="T2" fmla="*/ 19 w 143"/>
                <a:gd name="T3" fmla="*/ 129 h 129"/>
                <a:gd name="T4" fmla="*/ 64 w 143"/>
                <a:gd name="T5" fmla="*/ 35 h 129"/>
                <a:gd name="T6" fmla="*/ 143 w 143"/>
                <a:gd name="T7" fmla="*/ 14 h 129"/>
                <a:gd name="T8" fmla="*/ 49 w 143"/>
                <a:gd name="T9" fmla="*/ 22 h 129"/>
              </a:gdLst>
              <a:ahLst/>
              <a:cxnLst>
                <a:cxn ang="0">
                  <a:pos x="T0" y="T1"/>
                </a:cxn>
                <a:cxn ang="0">
                  <a:pos x="T2" y="T3"/>
                </a:cxn>
                <a:cxn ang="0">
                  <a:pos x="T4" y="T5"/>
                </a:cxn>
                <a:cxn ang="0">
                  <a:pos x="T6" y="T7"/>
                </a:cxn>
                <a:cxn ang="0">
                  <a:pos x="T8" y="T9"/>
                </a:cxn>
              </a:cxnLst>
              <a:rect l="0" t="0" r="r" b="b"/>
              <a:pathLst>
                <a:path w="143" h="129">
                  <a:moveTo>
                    <a:pt x="49" y="22"/>
                  </a:moveTo>
                  <a:cubicBezTo>
                    <a:pt x="13" y="47"/>
                    <a:pt x="0" y="93"/>
                    <a:pt x="19" y="129"/>
                  </a:cubicBezTo>
                  <a:cubicBezTo>
                    <a:pt x="12" y="94"/>
                    <a:pt x="30" y="58"/>
                    <a:pt x="64" y="35"/>
                  </a:cubicBezTo>
                  <a:cubicBezTo>
                    <a:pt x="89" y="18"/>
                    <a:pt x="116" y="9"/>
                    <a:pt x="143" y="14"/>
                  </a:cubicBezTo>
                  <a:cubicBezTo>
                    <a:pt x="115" y="0"/>
                    <a:pt x="78" y="2"/>
                    <a:pt x="49" y="22"/>
                  </a:cubicBezTo>
                  <a:close/>
                </a:path>
              </a:pathLst>
            </a:custGeom>
            <a:solidFill>
              <a:srgbClr val="99AAAD"/>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07" name="Freeform 146">
              <a:extLst>
                <a:ext uri="{FF2B5EF4-FFF2-40B4-BE49-F238E27FC236}">
                  <a16:creationId xmlns:a16="http://schemas.microsoft.com/office/drawing/2014/main" id="{922B0DDA-BFE3-CEF0-D2DA-7A77F5A8B732}"/>
                </a:ext>
              </a:extLst>
            </p:cNvPr>
            <p:cNvSpPr>
              <a:spLocks/>
            </p:cNvSpPr>
            <p:nvPr/>
          </p:nvSpPr>
          <p:spPr bwMode="auto">
            <a:xfrm>
              <a:off x="6246813" y="3148013"/>
              <a:ext cx="325438" cy="227013"/>
            </a:xfrm>
            <a:custGeom>
              <a:avLst/>
              <a:gdLst>
                <a:gd name="T0" fmla="*/ 67 w 156"/>
                <a:gd name="T1" fmla="*/ 14 h 108"/>
                <a:gd name="T2" fmla="*/ 11 w 156"/>
                <a:gd name="T3" fmla="*/ 108 h 108"/>
                <a:gd name="T4" fmla="*/ 72 w 156"/>
                <a:gd name="T5" fmla="*/ 21 h 108"/>
                <a:gd name="T6" fmla="*/ 156 w 156"/>
                <a:gd name="T7" fmla="*/ 21 h 108"/>
                <a:gd name="T8" fmla="*/ 67 w 156"/>
                <a:gd name="T9" fmla="*/ 14 h 108"/>
              </a:gdLst>
              <a:ahLst/>
              <a:cxnLst>
                <a:cxn ang="0">
                  <a:pos x="T0" y="T1"/>
                </a:cxn>
                <a:cxn ang="0">
                  <a:pos x="T2" y="T3"/>
                </a:cxn>
                <a:cxn ang="0">
                  <a:pos x="T4" y="T5"/>
                </a:cxn>
                <a:cxn ang="0">
                  <a:pos x="T6" y="T7"/>
                </a:cxn>
                <a:cxn ang="0">
                  <a:pos x="T8" y="T9"/>
                </a:cxn>
              </a:cxnLst>
              <a:rect l="0" t="0" r="r" b="b"/>
              <a:pathLst>
                <a:path w="156" h="108">
                  <a:moveTo>
                    <a:pt x="67" y="14"/>
                  </a:moveTo>
                  <a:cubicBezTo>
                    <a:pt x="26" y="31"/>
                    <a:pt x="0" y="69"/>
                    <a:pt x="11" y="108"/>
                  </a:cubicBezTo>
                  <a:cubicBezTo>
                    <a:pt x="11" y="72"/>
                    <a:pt x="34" y="37"/>
                    <a:pt x="72" y="21"/>
                  </a:cubicBezTo>
                  <a:cubicBezTo>
                    <a:pt x="100" y="9"/>
                    <a:pt x="131" y="10"/>
                    <a:pt x="156" y="21"/>
                  </a:cubicBezTo>
                  <a:cubicBezTo>
                    <a:pt x="131" y="1"/>
                    <a:pt x="99" y="0"/>
                    <a:pt x="67" y="14"/>
                  </a:cubicBezTo>
                  <a:close/>
                </a:path>
              </a:pathLst>
            </a:custGeom>
            <a:solidFill>
              <a:srgbClr val="ECECEC"/>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grpSp>
      <p:grpSp>
        <p:nvGrpSpPr>
          <p:cNvPr id="108" name="Group 343">
            <a:extLst>
              <a:ext uri="{FF2B5EF4-FFF2-40B4-BE49-F238E27FC236}">
                <a16:creationId xmlns:a16="http://schemas.microsoft.com/office/drawing/2014/main" id="{D5D1125C-7039-B3EF-CA06-E7485E224A8B}"/>
              </a:ext>
            </a:extLst>
          </p:cNvPr>
          <p:cNvGrpSpPr/>
          <p:nvPr/>
        </p:nvGrpSpPr>
        <p:grpSpPr>
          <a:xfrm flipH="1">
            <a:off x="4016782" y="3917538"/>
            <a:ext cx="2188536" cy="2362593"/>
            <a:chOff x="-8231188" y="-836613"/>
            <a:chExt cx="7724775" cy="8339139"/>
          </a:xfrm>
          <a:effectLst>
            <a:outerShdw blurRad="76200" dir="13500000" sy="23000" kx="1200000" algn="br" rotWithShape="0">
              <a:prstClr val="black">
                <a:alpha val="20000"/>
              </a:prstClr>
            </a:outerShdw>
          </a:effectLst>
        </p:grpSpPr>
        <p:sp>
          <p:nvSpPr>
            <p:cNvPr id="109" name="Freeform 155">
              <a:extLst>
                <a:ext uri="{FF2B5EF4-FFF2-40B4-BE49-F238E27FC236}">
                  <a16:creationId xmlns:a16="http://schemas.microsoft.com/office/drawing/2014/main" id="{42717D1E-B8ED-CCF4-3C85-C2BEA6545EB0}"/>
                </a:ext>
              </a:extLst>
            </p:cNvPr>
            <p:cNvSpPr>
              <a:spLocks/>
            </p:cNvSpPr>
            <p:nvPr/>
          </p:nvSpPr>
          <p:spPr bwMode="auto">
            <a:xfrm>
              <a:off x="-4405313" y="3649663"/>
              <a:ext cx="2028825" cy="3613150"/>
            </a:xfrm>
            <a:custGeom>
              <a:avLst/>
              <a:gdLst>
                <a:gd name="T0" fmla="*/ 211 w 540"/>
                <a:gd name="T1" fmla="*/ 61 h 962"/>
                <a:gd name="T2" fmla="*/ 170 w 540"/>
                <a:gd name="T3" fmla="*/ 176 h 962"/>
                <a:gd name="T4" fmla="*/ 166 w 540"/>
                <a:gd name="T5" fmla="*/ 813 h 962"/>
                <a:gd name="T6" fmla="*/ 31 w 540"/>
                <a:gd name="T7" fmla="*/ 934 h 962"/>
                <a:gd name="T8" fmla="*/ 464 w 540"/>
                <a:gd name="T9" fmla="*/ 943 h 962"/>
                <a:gd name="T10" fmla="*/ 470 w 540"/>
                <a:gd name="T11" fmla="*/ 652 h 962"/>
                <a:gd name="T12" fmla="*/ 476 w 540"/>
                <a:gd name="T13" fmla="*/ 416 h 962"/>
                <a:gd name="T14" fmla="*/ 484 w 540"/>
                <a:gd name="T15" fmla="*/ 286 h 962"/>
                <a:gd name="T16" fmla="*/ 520 w 540"/>
                <a:gd name="T17" fmla="*/ 129 h 962"/>
                <a:gd name="T18" fmla="*/ 514 w 540"/>
                <a:gd name="T19" fmla="*/ 0 h 962"/>
                <a:gd name="T20" fmla="*/ 292 w 540"/>
                <a:gd name="T21" fmla="*/ 29 h 962"/>
                <a:gd name="T22" fmla="*/ 211 w 540"/>
                <a:gd name="T23" fmla="*/ 61 h 96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40" h="962">
                  <a:moveTo>
                    <a:pt x="211" y="61"/>
                  </a:moveTo>
                  <a:cubicBezTo>
                    <a:pt x="212" y="78"/>
                    <a:pt x="170" y="103"/>
                    <a:pt x="170" y="176"/>
                  </a:cubicBezTo>
                  <a:cubicBezTo>
                    <a:pt x="170" y="202"/>
                    <a:pt x="177" y="813"/>
                    <a:pt x="166" y="813"/>
                  </a:cubicBezTo>
                  <a:cubicBezTo>
                    <a:pt x="131" y="813"/>
                    <a:pt x="0" y="870"/>
                    <a:pt x="31" y="934"/>
                  </a:cubicBezTo>
                  <a:cubicBezTo>
                    <a:pt x="42" y="954"/>
                    <a:pt x="458" y="962"/>
                    <a:pt x="464" y="943"/>
                  </a:cubicBezTo>
                  <a:cubicBezTo>
                    <a:pt x="476" y="907"/>
                    <a:pt x="470" y="721"/>
                    <a:pt x="470" y="652"/>
                  </a:cubicBezTo>
                  <a:cubicBezTo>
                    <a:pt x="470" y="562"/>
                    <a:pt x="468" y="505"/>
                    <a:pt x="476" y="416"/>
                  </a:cubicBezTo>
                  <a:cubicBezTo>
                    <a:pt x="479" y="375"/>
                    <a:pt x="462" y="315"/>
                    <a:pt x="484" y="286"/>
                  </a:cubicBezTo>
                  <a:cubicBezTo>
                    <a:pt x="510" y="251"/>
                    <a:pt x="520" y="173"/>
                    <a:pt x="520" y="129"/>
                  </a:cubicBezTo>
                  <a:cubicBezTo>
                    <a:pt x="503" y="129"/>
                    <a:pt x="540" y="0"/>
                    <a:pt x="514" y="0"/>
                  </a:cubicBezTo>
                  <a:cubicBezTo>
                    <a:pt x="415" y="0"/>
                    <a:pt x="385" y="14"/>
                    <a:pt x="292" y="29"/>
                  </a:cubicBezTo>
                  <a:cubicBezTo>
                    <a:pt x="262" y="33"/>
                    <a:pt x="210" y="22"/>
                    <a:pt x="211" y="61"/>
                  </a:cubicBezTo>
                  <a:close/>
                </a:path>
              </a:pathLst>
            </a:custGeom>
            <a:solidFill>
              <a:srgbClr val="E5E5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0" name="Freeform 156">
              <a:extLst>
                <a:ext uri="{FF2B5EF4-FFF2-40B4-BE49-F238E27FC236}">
                  <a16:creationId xmlns:a16="http://schemas.microsoft.com/office/drawing/2014/main" id="{952E3F0B-0347-03EE-63CD-BC7FB531D8B1}"/>
                </a:ext>
              </a:extLst>
            </p:cNvPr>
            <p:cNvSpPr>
              <a:spLocks/>
            </p:cNvSpPr>
            <p:nvPr/>
          </p:nvSpPr>
          <p:spPr bwMode="auto">
            <a:xfrm>
              <a:off x="-4411663" y="6072188"/>
              <a:ext cx="1831975" cy="1193800"/>
            </a:xfrm>
            <a:custGeom>
              <a:avLst/>
              <a:gdLst>
                <a:gd name="T0" fmla="*/ 173 w 488"/>
                <a:gd name="T1" fmla="*/ 9 h 318"/>
                <a:gd name="T2" fmla="*/ 167 w 488"/>
                <a:gd name="T3" fmla="*/ 169 h 318"/>
                <a:gd name="T4" fmla="*/ 32 w 488"/>
                <a:gd name="T5" fmla="*/ 290 h 318"/>
                <a:gd name="T6" fmla="*/ 465 w 488"/>
                <a:gd name="T7" fmla="*/ 300 h 318"/>
                <a:gd name="T8" fmla="*/ 485 w 488"/>
                <a:gd name="T9" fmla="*/ 77 h 318"/>
                <a:gd name="T10" fmla="*/ 488 w 488"/>
                <a:gd name="T11" fmla="*/ 10 h 318"/>
                <a:gd name="T12" fmla="*/ 487 w 488"/>
                <a:gd name="T13" fmla="*/ 0 h 318"/>
                <a:gd name="T14" fmla="*/ 173 w 488"/>
                <a:gd name="T15" fmla="*/ 9 h 318"/>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8" h="318">
                  <a:moveTo>
                    <a:pt x="173" y="9"/>
                  </a:moveTo>
                  <a:cubicBezTo>
                    <a:pt x="173" y="115"/>
                    <a:pt x="171" y="169"/>
                    <a:pt x="167" y="169"/>
                  </a:cubicBezTo>
                  <a:cubicBezTo>
                    <a:pt x="132" y="169"/>
                    <a:pt x="0" y="226"/>
                    <a:pt x="32" y="290"/>
                  </a:cubicBezTo>
                  <a:cubicBezTo>
                    <a:pt x="42" y="311"/>
                    <a:pt x="459" y="318"/>
                    <a:pt x="465" y="300"/>
                  </a:cubicBezTo>
                  <a:cubicBezTo>
                    <a:pt x="475" y="270"/>
                    <a:pt x="487" y="161"/>
                    <a:pt x="485" y="77"/>
                  </a:cubicBezTo>
                  <a:cubicBezTo>
                    <a:pt x="485" y="57"/>
                    <a:pt x="488" y="23"/>
                    <a:pt x="488" y="10"/>
                  </a:cubicBezTo>
                  <a:cubicBezTo>
                    <a:pt x="488" y="6"/>
                    <a:pt x="488" y="3"/>
                    <a:pt x="487" y="0"/>
                  </a:cubicBezTo>
                  <a:cubicBezTo>
                    <a:pt x="397" y="42"/>
                    <a:pt x="281" y="42"/>
                    <a:pt x="173" y="9"/>
                  </a:cubicBezTo>
                  <a:close/>
                </a:path>
              </a:pathLst>
            </a:custGeom>
            <a:solidFill>
              <a:schemeClr val="tx1">
                <a:lumMod val="85000"/>
                <a:lumOff val="1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1" name="Freeform 157">
              <a:extLst>
                <a:ext uri="{FF2B5EF4-FFF2-40B4-BE49-F238E27FC236}">
                  <a16:creationId xmlns:a16="http://schemas.microsoft.com/office/drawing/2014/main" id="{F060F413-4609-64B6-B777-04CF31AB8691}"/>
                </a:ext>
              </a:extLst>
            </p:cNvPr>
            <p:cNvSpPr>
              <a:spLocks/>
            </p:cNvSpPr>
            <p:nvPr/>
          </p:nvSpPr>
          <p:spPr bwMode="auto">
            <a:xfrm>
              <a:off x="-5054601" y="2081212"/>
              <a:ext cx="2070100" cy="1790700"/>
            </a:xfrm>
            <a:custGeom>
              <a:avLst/>
              <a:gdLst>
                <a:gd name="T0" fmla="*/ 430 w 551"/>
                <a:gd name="T1" fmla="*/ 70 h 477"/>
                <a:gd name="T2" fmla="*/ 443 w 551"/>
                <a:gd name="T3" fmla="*/ 321 h 477"/>
                <a:gd name="T4" fmla="*/ 229 w 551"/>
                <a:gd name="T5" fmla="*/ 447 h 477"/>
                <a:gd name="T6" fmla="*/ 16 w 551"/>
                <a:gd name="T7" fmla="*/ 366 h 477"/>
                <a:gd name="T8" fmla="*/ 130 w 551"/>
                <a:gd name="T9" fmla="*/ 245 h 477"/>
                <a:gd name="T10" fmla="*/ 213 w 551"/>
                <a:gd name="T11" fmla="*/ 214 h 477"/>
                <a:gd name="T12" fmla="*/ 262 w 551"/>
                <a:gd name="T13" fmla="*/ 129 h 477"/>
                <a:gd name="T14" fmla="*/ 401 w 551"/>
                <a:gd name="T15" fmla="*/ 52 h 477"/>
                <a:gd name="T16" fmla="*/ 430 w 551"/>
                <a:gd name="T17" fmla="*/ 70 h 4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51" h="477">
                  <a:moveTo>
                    <a:pt x="430" y="70"/>
                  </a:moveTo>
                  <a:cubicBezTo>
                    <a:pt x="439" y="166"/>
                    <a:pt x="551" y="231"/>
                    <a:pt x="443" y="321"/>
                  </a:cubicBezTo>
                  <a:cubicBezTo>
                    <a:pt x="400" y="357"/>
                    <a:pt x="406" y="397"/>
                    <a:pt x="229" y="447"/>
                  </a:cubicBezTo>
                  <a:cubicBezTo>
                    <a:pt x="138" y="473"/>
                    <a:pt x="34" y="477"/>
                    <a:pt x="16" y="366"/>
                  </a:cubicBezTo>
                  <a:cubicBezTo>
                    <a:pt x="1" y="281"/>
                    <a:pt x="0" y="273"/>
                    <a:pt x="130" y="245"/>
                  </a:cubicBezTo>
                  <a:cubicBezTo>
                    <a:pt x="154" y="247"/>
                    <a:pt x="191" y="181"/>
                    <a:pt x="213" y="214"/>
                  </a:cubicBezTo>
                  <a:cubicBezTo>
                    <a:pt x="235" y="246"/>
                    <a:pt x="210" y="187"/>
                    <a:pt x="262" y="129"/>
                  </a:cubicBezTo>
                  <a:cubicBezTo>
                    <a:pt x="263" y="128"/>
                    <a:pt x="247" y="0"/>
                    <a:pt x="401" y="52"/>
                  </a:cubicBezTo>
                  <a:cubicBezTo>
                    <a:pt x="403" y="52"/>
                    <a:pt x="430" y="69"/>
                    <a:pt x="430" y="70"/>
                  </a:cubicBezTo>
                  <a:close/>
                </a:path>
              </a:pathLst>
            </a:custGeom>
            <a:solidFill>
              <a:srgbClr val="E6E7E8"/>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2" name="Freeform 158">
              <a:extLst>
                <a:ext uri="{FF2B5EF4-FFF2-40B4-BE49-F238E27FC236}">
                  <a16:creationId xmlns:a16="http://schemas.microsoft.com/office/drawing/2014/main" id="{04876255-7B5C-EF74-52A7-F349D915F1E7}"/>
                </a:ext>
              </a:extLst>
            </p:cNvPr>
            <p:cNvSpPr>
              <a:spLocks/>
            </p:cNvSpPr>
            <p:nvPr/>
          </p:nvSpPr>
          <p:spPr bwMode="auto">
            <a:xfrm>
              <a:off x="-5354638" y="2798762"/>
              <a:ext cx="635000" cy="993775"/>
            </a:xfrm>
            <a:custGeom>
              <a:avLst/>
              <a:gdLst>
                <a:gd name="T0" fmla="*/ 169 w 169"/>
                <a:gd name="T1" fmla="*/ 56 h 265"/>
                <a:gd name="T2" fmla="*/ 15 w 169"/>
                <a:gd name="T3" fmla="*/ 173 h 265"/>
                <a:gd name="T4" fmla="*/ 106 w 169"/>
                <a:gd name="T5" fmla="*/ 255 h 265"/>
                <a:gd name="T6" fmla="*/ 157 w 169"/>
                <a:gd name="T7" fmla="*/ 247 h 265"/>
                <a:gd name="T8" fmla="*/ 167 w 169"/>
                <a:gd name="T9" fmla="*/ 60 h 265"/>
                <a:gd name="T10" fmla="*/ 169 w 169"/>
                <a:gd name="T11" fmla="*/ 56 h 265"/>
              </a:gdLst>
              <a:ahLst/>
              <a:cxnLst>
                <a:cxn ang="0">
                  <a:pos x="T0" y="T1"/>
                </a:cxn>
                <a:cxn ang="0">
                  <a:pos x="T2" y="T3"/>
                </a:cxn>
                <a:cxn ang="0">
                  <a:pos x="T4" y="T5"/>
                </a:cxn>
                <a:cxn ang="0">
                  <a:pos x="T6" y="T7"/>
                </a:cxn>
                <a:cxn ang="0">
                  <a:pos x="T8" y="T9"/>
                </a:cxn>
                <a:cxn ang="0">
                  <a:pos x="T10" y="T11"/>
                </a:cxn>
              </a:cxnLst>
              <a:rect l="0" t="0" r="r" b="b"/>
              <a:pathLst>
                <a:path w="169" h="265">
                  <a:moveTo>
                    <a:pt x="169" y="56"/>
                  </a:moveTo>
                  <a:cubicBezTo>
                    <a:pt x="90" y="0"/>
                    <a:pt x="0" y="86"/>
                    <a:pt x="15" y="173"/>
                  </a:cubicBezTo>
                  <a:cubicBezTo>
                    <a:pt x="25" y="231"/>
                    <a:pt x="39" y="236"/>
                    <a:pt x="106" y="255"/>
                  </a:cubicBezTo>
                  <a:cubicBezTo>
                    <a:pt x="109" y="256"/>
                    <a:pt x="167" y="265"/>
                    <a:pt x="157" y="247"/>
                  </a:cubicBezTo>
                  <a:cubicBezTo>
                    <a:pt x="123" y="186"/>
                    <a:pt x="135" y="120"/>
                    <a:pt x="167" y="60"/>
                  </a:cubicBezTo>
                  <a:cubicBezTo>
                    <a:pt x="168" y="58"/>
                    <a:pt x="169" y="57"/>
                    <a:pt x="169" y="56"/>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3" name="Freeform 159">
              <a:extLst>
                <a:ext uri="{FF2B5EF4-FFF2-40B4-BE49-F238E27FC236}">
                  <a16:creationId xmlns:a16="http://schemas.microsoft.com/office/drawing/2014/main" id="{77158A57-0DBA-B560-9E88-5B0AD5197B0E}"/>
                </a:ext>
              </a:extLst>
            </p:cNvPr>
            <p:cNvSpPr>
              <a:spLocks/>
            </p:cNvSpPr>
            <p:nvPr/>
          </p:nvSpPr>
          <p:spPr bwMode="auto">
            <a:xfrm>
              <a:off x="-3743326" y="3894138"/>
              <a:ext cx="2144713" cy="3608388"/>
            </a:xfrm>
            <a:custGeom>
              <a:avLst/>
              <a:gdLst>
                <a:gd name="T0" fmla="*/ 242 w 571"/>
                <a:gd name="T1" fmla="*/ 60 h 961"/>
                <a:gd name="T2" fmla="*/ 16 w 571"/>
                <a:gd name="T3" fmla="*/ 137 h 961"/>
                <a:gd name="T4" fmla="*/ 203 w 571"/>
                <a:gd name="T5" fmla="*/ 335 h 961"/>
                <a:gd name="T6" fmla="*/ 196 w 571"/>
                <a:gd name="T7" fmla="*/ 813 h 961"/>
                <a:gd name="T8" fmla="*/ 62 w 571"/>
                <a:gd name="T9" fmla="*/ 934 h 961"/>
                <a:gd name="T10" fmla="*/ 495 w 571"/>
                <a:gd name="T11" fmla="*/ 943 h 961"/>
                <a:gd name="T12" fmla="*/ 515 w 571"/>
                <a:gd name="T13" fmla="*/ 721 h 961"/>
                <a:gd name="T14" fmla="*/ 517 w 571"/>
                <a:gd name="T15" fmla="*/ 655 h 961"/>
                <a:gd name="T16" fmla="*/ 500 w 571"/>
                <a:gd name="T17" fmla="*/ 581 h 961"/>
                <a:gd name="T18" fmla="*/ 515 w 571"/>
                <a:gd name="T19" fmla="*/ 538 h 961"/>
                <a:gd name="T20" fmla="*/ 501 w 571"/>
                <a:gd name="T21" fmla="*/ 500 h 961"/>
                <a:gd name="T22" fmla="*/ 506 w 571"/>
                <a:gd name="T23" fmla="*/ 415 h 961"/>
                <a:gd name="T24" fmla="*/ 514 w 571"/>
                <a:gd name="T25" fmla="*/ 285 h 961"/>
                <a:gd name="T26" fmla="*/ 551 w 571"/>
                <a:gd name="T27" fmla="*/ 128 h 961"/>
                <a:gd name="T28" fmla="*/ 544 w 571"/>
                <a:gd name="T29" fmla="*/ 0 h 961"/>
                <a:gd name="T30" fmla="*/ 323 w 571"/>
                <a:gd name="T31" fmla="*/ 28 h 961"/>
                <a:gd name="T32" fmla="*/ 242 w 571"/>
                <a:gd name="T33" fmla="*/ 60 h 9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71" h="961">
                  <a:moveTo>
                    <a:pt x="242" y="60"/>
                  </a:moveTo>
                  <a:cubicBezTo>
                    <a:pt x="243" y="77"/>
                    <a:pt x="0" y="66"/>
                    <a:pt x="16" y="137"/>
                  </a:cubicBezTo>
                  <a:cubicBezTo>
                    <a:pt x="51" y="289"/>
                    <a:pt x="203" y="300"/>
                    <a:pt x="203" y="335"/>
                  </a:cubicBezTo>
                  <a:cubicBezTo>
                    <a:pt x="203" y="518"/>
                    <a:pt x="204" y="813"/>
                    <a:pt x="196" y="813"/>
                  </a:cubicBezTo>
                  <a:cubicBezTo>
                    <a:pt x="161" y="813"/>
                    <a:pt x="30" y="870"/>
                    <a:pt x="62" y="934"/>
                  </a:cubicBezTo>
                  <a:cubicBezTo>
                    <a:pt x="72" y="954"/>
                    <a:pt x="488" y="961"/>
                    <a:pt x="495" y="943"/>
                  </a:cubicBezTo>
                  <a:cubicBezTo>
                    <a:pt x="504" y="913"/>
                    <a:pt x="516" y="805"/>
                    <a:pt x="515" y="721"/>
                  </a:cubicBezTo>
                  <a:cubicBezTo>
                    <a:pt x="515" y="702"/>
                    <a:pt x="517" y="668"/>
                    <a:pt x="517" y="655"/>
                  </a:cubicBezTo>
                  <a:cubicBezTo>
                    <a:pt x="517" y="629"/>
                    <a:pt x="500" y="603"/>
                    <a:pt x="500" y="581"/>
                  </a:cubicBezTo>
                  <a:cubicBezTo>
                    <a:pt x="500" y="566"/>
                    <a:pt x="515" y="553"/>
                    <a:pt x="515" y="538"/>
                  </a:cubicBezTo>
                  <a:cubicBezTo>
                    <a:pt x="515" y="526"/>
                    <a:pt x="501" y="513"/>
                    <a:pt x="501" y="500"/>
                  </a:cubicBezTo>
                  <a:cubicBezTo>
                    <a:pt x="502" y="474"/>
                    <a:pt x="504" y="447"/>
                    <a:pt x="506" y="415"/>
                  </a:cubicBezTo>
                  <a:cubicBezTo>
                    <a:pt x="510" y="374"/>
                    <a:pt x="492" y="314"/>
                    <a:pt x="514" y="285"/>
                  </a:cubicBezTo>
                  <a:cubicBezTo>
                    <a:pt x="541" y="250"/>
                    <a:pt x="551" y="172"/>
                    <a:pt x="551" y="128"/>
                  </a:cubicBezTo>
                  <a:cubicBezTo>
                    <a:pt x="534" y="128"/>
                    <a:pt x="571" y="0"/>
                    <a:pt x="544" y="0"/>
                  </a:cubicBezTo>
                  <a:cubicBezTo>
                    <a:pt x="446" y="0"/>
                    <a:pt x="416" y="13"/>
                    <a:pt x="323" y="28"/>
                  </a:cubicBezTo>
                  <a:cubicBezTo>
                    <a:pt x="293" y="33"/>
                    <a:pt x="241" y="22"/>
                    <a:pt x="242" y="6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4" name="Freeform 161">
              <a:extLst>
                <a:ext uri="{FF2B5EF4-FFF2-40B4-BE49-F238E27FC236}">
                  <a16:creationId xmlns:a16="http://schemas.microsoft.com/office/drawing/2014/main" id="{3B5B28A3-99BE-9201-6A3D-AB25E3FD0D19}"/>
                </a:ext>
              </a:extLst>
            </p:cNvPr>
            <p:cNvSpPr>
              <a:spLocks/>
            </p:cNvSpPr>
            <p:nvPr/>
          </p:nvSpPr>
          <p:spPr bwMode="auto">
            <a:xfrm>
              <a:off x="-4078288" y="4075113"/>
              <a:ext cx="2568575" cy="581025"/>
            </a:xfrm>
            <a:custGeom>
              <a:avLst/>
              <a:gdLst>
                <a:gd name="T0" fmla="*/ 102 w 684"/>
                <a:gd name="T1" fmla="*/ 33 h 155"/>
                <a:gd name="T2" fmla="*/ 78 w 684"/>
                <a:gd name="T3" fmla="*/ 76 h 155"/>
                <a:gd name="T4" fmla="*/ 616 w 684"/>
                <a:gd name="T5" fmla="*/ 100 h 155"/>
                <a:gd name="T6" fmla="*/ 599 w 684"/>
                <a:gd name="T7" fmla="*/ 3 h 155"/>
                <a:gd name="T8" fmla="*/ 102 w 684"/>
                <a:gd name="T9" fmla="*/ 33 h 155"/>
              </a:gdLst>
              <a:ahLst/>
              <a:cxnLst>
                <a:cxn ang="0">
                  <a:pos x="T0" y="T1"/>
                </a:cxn>
                <a:cxn ang="0">
                  <a:pos x="T2" y="T3"/>
                </a:cxn>
                <a:cxn ang="0">
                  <a:pos x="T4" y="T5"/>
                </a:cxn>
                <a:cxn ang="0">
                  <a:pos x="T6" y="T7"/>
                </a:cxn>
                <a:cxn ang="0">
                  <a:pos x="T8" y="T9"/>
                </a:cxn>
              </a:cxnLst>
              <a:rect l="0" t="0" r="r" b="b"/>
              <a:pathLst>
                <a:path w="684" h="155">
                  <a:moveTo>
                    <a:pt x="102" y="33"/>
                  </a:moveTo>
                  <a:cubicBezTo>
                    <a:pt x="67" y="19"/>
                    <a:pt x="0" y="44"/>
                    <a:pt x="78" y="76"/>
                  </a:cubicBezTo>
                  <a:cubicBezTo>
                    <a:pt x="235" y="142"/>
                    <a:pt x="479" y="155"/>
                    <a:pt x="616" y="100"/>
                  </a:cubicBezTo>
                  <a:cubicBezTo>
                    <a:pt x="684" y="72"/>
                    <a:pt x="638" y="0"/>
                    <a:pt x="599" y="3"/>
                  </a:cubicBezTo>
                  <a:cubicBezTo>
                    <a:pt x="419" y="16"/>
                    <a:pt x="280" y="49"/>
                    <a:pt x="102" y="33"/>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5" name="Freeform 162">
              <a:extLst>
                <a:ext uri="{FF2B5EF4-FFF2-40B4-BE49-F238E27FC236}">
                  <a16:creationId xmlns:a16="http://schemas.microsoft.com/office/drawing/2014/main" id="{31D34ED5-F1C9-8447-A3EF-1E0F310CB26E}"/>
                </a:ext>
              </a:extLst>
            </p:cNvPr>
            <p:cNvSpPr>
              <a:spLocks/>
            </p:cNvSpPr>
            <p:nvPr/>
          </p:nvSpPr>
          <p:spPr bwMode="auto">
            <a:xfrm>
              <a:off x="-4062413" y="2125662"/>
              <a:ext cx="2420938" cy="2392363"/>
            </a:xfrm>
            <a:custGeom>
              <a:avLst/>
              <a:gdLst>
                <a:gd name="T0" fmla="*/ 470 w 645"/>
                <a:gd name="T1" fmla="*/ 0 h 637"/>
                <a:gd name="T2" fmla="*/ 115 w 645"/>
                <a:gd name="T3" fmla="*/ 40 h 637"/>
                <a:gd name="T4" fmla="*/ 52 w 645"/>
                <a:gd name="T5" fmla="*/ 469 h 637"/>
                <a:gd name="T6" fmla="*/ 107 w 645"/>
                <a:gd name="T7" fmla="*/ 582 h 637"/>
                <a:gd name="T8" fmla="*/ 479 w 645"/>
                <a:gd name="T9" fmla="*/ 629 h 637"/>
                <a:gd name="T10" fmla="*/ 638 w 645"/>
                <a:gd name="T11" fmla="*/ 451 h 637"/>
                <a:gd name="T12" fmla="*/ 475 w 645"/>
                <a:gd name="T13" fmla="*/ 9 h 637"/>
                <a:gd name="T14" fmla="*/ 470 w 645"/>
                <a:gd name="T15" fmla="*/ 0 h 63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5" h="637">
                  <a:moveTo>
                    <a:pt x="470" y="0"/>
                  </a:moveTo>
                  <a:cubicBezTo>
                    <a:pt x="115" y="40"/>
                    <a:pt x="115" y="40"/>
                    <a:pt x="115" y="40"/>
                  </a:cubicBezTo>
                  <a:cubicBezTo>
                    <a:pt x="0" y="156"/>
                    <a:pt x="158" y="335"/>
                    <a:pt x="52" y="469"/>
                  </a:cubicBezTo>
                  <a:cubicBezTo>
                    <a:pt x="32" y="494"/>
                    <a:pt x="45" y="563"/>
                    <a:pt x="107" y="582"/>
                  </a:cubicBezTo>
                  <a:cubicBezTo>
                    <a:pt x="246" y="625"/>
                    <a:pt x="333" y="637"/>
                    <a:pt x="479" y="629"/>
                  </a:cubicBezTo>
                  <a:cubicBezTo>
                    <a:pt x="601" y="623"/>
                    <a:pt x="631" y="589"/>
                    <a:pt x="638" y="451"/>
                  </a:cubicBezTo>
                  <a:cubicBezTo>
                    <a:pt x="645" y="298"/>
                    <a:pt x="578" y="116"/>
                    <a:pt x="475" y="9"/>
                  </a:cubicBezTo>
                  <a:cubicBezTo>
                    <a:pt x="475" y="9"/>
                    <a:pt x="470" y="1"/>
                    <a:pt x="470" y="0"/>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6" name="Freeform 163">
              <a:extLst>
                <a:ext uri="{FF2B5EF4-FFF2-40B4-BE49-F238E27FC236}">
                  <a16:creationId xmlns:a16="http://schemas.microsoft.com/office/drawing/2014/main" id="{A47FCE03-55B2-2B5D-8A4A-9E19D043B1DB}"/>
                </a:ext>
              </a:extLst>
            </p:cNvPr>
            <p:cNvSpPr>
              <a:spLocks/>
            </p:cNvSpPr>
            <p:nvPr/>
          </p:nvSpPr>
          <p:spPr bwMode="auto">
            <a:xfrm>
              <a:off x="-2665413" y="1946275"/>
              <a:ext cx="2159000" cy="1922463"/>
            </a:xfrm>
            <a:custGeom>
              <a:avLst/>
              <a:gdLst>
                <a:gd name="T0" fmla="*/ 103 w 575"/>
                <a:gd name="T1" fmla="*/ 49 h 512"/>
                <a:gd name="T2" fmla="*/ 352 w 575"/>
                <a:gd name="T3" fmla="*/ 82 h 512"/>
                <a:gd name="T4" fmla="*/ 551 w 575"/>
                <a:gd name="T5" fmla="*/ 322 h 512"/>
                <a:gd name="T6" fmla="*/ 318 w 575"/>
                <a:gd name="T7" fmla="*/ 511 h 512"/>
                <a:gd name="T8" fmla="*/ 202 w 575"/>
                <a:gd name="T9" fmla="*/ 331 h 512"/>
                <a:gd name="T10" fmla="*/ 228 w 575"/>
                <a:gd name="T11" fmla="*/ 321 h 512"/>
                <a:gd name="T12" fmla="*/ 284 w 575"/>
                <a:gd name="T13" fmla="*/ 269 h 512"/>
                <a:gd name="T14" fmla="*/ 130 w 575"/>
                <a:gd name="T15" fmla="*/ 225 h 512"/>
                <a:gd name="T16" fmla="*/ 80 w 575"/>
                <a:gd name="T17" fmla="*/ 74 h 512"/>
                <a:gd name="T18" fmla="*/ 103 w 575"/>
                <a:gd name="T19" fmla="*/ 49 h 5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575" h="512">
                  <a:moveTo>
                    <a:pt x="103" y="49"/>
                  </a:moveTo>
                  <a:cubicBezTo>
                    <a:pt x="199" y="57"/>
                    <a:pt x="238" y="0"/>
                    <a:pt x="352" y="82"/>
                  </a:cubicBezTo>
                  <a:cubicBezTo>
                    <a:pt x="383" y="104"/>
                    <a:pt x="575" y="49"/>
                    <a:pt x="551" y="322"/>
                  </a:cubicBezTo>
                  <a:cubicBezTo>
                    <a:pt x="543" y="416"/>
                    <a:pt x="430" y="512"/>
                    <a:pt x="318" y="511"/>
                  </a:cubicBezTo>
                  <a:cubicBezTo>
                    <a:pt x="231" y="509"/>
                    <a:pt x="206" y="464"/>
                    <a:pt x="202" y="331"/>
                  </a:cubicBezTo>
                  <a:cubicBezTo>
                    <a:pt x="248" y="326"/>
                    <a:pt x="163" y="315"/>
                    <a:pt x="228" y="321"/>
                  </a:cubicBezTo>
                  <a:cubicBezTo>
                    <a:pt x="271" y="325"/>
                    <a:pt x="223" y="295"/>
                    <a:pt x="284" y="269"/>
                  </a:cubicBezTo>
                  <a:cubicBezTo>
                    <a:pt x="318" y="254"/>
                    <a:pt x="178" y="287"/>
                    <a:pt x="130" y="225"/>
                  </a:cubicBezTo>
                  <a:cubicBezTo>
                    <a:pt x="129" y="224"/>
                    <a:pt x="0" y="215"/>
                    <a:pt x="80" y="74"/>
                  </a:cubicBezTo>
                  <a:cubicBezTo>
                    <a:pt x="80" y="72"/>
                    <a:pt x="102" y="49"/>
                    <a:pt x="103" y="49"/>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7" name="Freeform 164">
              <a:extLst>
                <a:ext uri="{FF2B5EF4-FFF2-40B4-BE49-F238E27FC236}">
                  <a16:creationId xmlns:a16="http://schemas.microsoft.com/office/drawing/2014/main" id="{2C3E3A8C-0C7D-97CE-9A9B-9C5301770326}"/>
                </a:ext>
              </a:extLst>
            </p:cNvPr>
            <p:cNvSpPr>
              <a:spLocks/>
            </p:cNvSpPr>
            <p:nvPr/>
          </p:nvSpPr>
          <p:spPr bwMode="auto">
            <a:xfrm>
              <a:off x="-3883026" y="2854325"/>
              <a:ext cx="2001838" cy="1825625"/>
            </a:xfrm>
            <a:custGeom>
              <a:avLst/>
              <a:gdLst>
                <a:gd name="T0" fmla="*/ 500 w 533"/>
                <a:gd name="T1" fmla="*/ 342 h 486"/>
                <a:gd name="T2" fmla="*/ 515 w 533"/>
                <a:gd name="T3" fmla="*/ 186 h 486"/>
                <a:gd name="T4" fmla="*/ 521 w 533"/>
                <a:gd name="T5" fmla="*/ 161 h 486"/>
                <a:gd name="T6" fmla="*/ 494 w 533"/>
                <a:gd name="T7" fmla="*/ 157 h 486"/>
                <a:gd name="T8" fmla="*/ 476 w 533"/>
                <a:gd name="T9" fmla="*/ 155 h 486"/>
                <a:gd name="T10" fmla="*/ 474 w 533"/>
                <a:gd name="T11" fmla="*/ 154 h 486"/>
                <a:gd name="T12" fmla="*/ 471 w 533"/>
                <a:gd name="T13" fmla="*/ 154 h 486"/>
                <a:gd name="T14" fmla="*/ 450 w 533"/>
                <a:gd name="T15" fmla="*/ 149 h 486"/>
                <a:gd name="T16" fmla="*/ 382 w 533"/>
                <a:gd name="T17" fmla="*/ 301 h 486"/>
                <a:gd name="T18" fmla="*/ 128 w 533"/>
                <a:gd name="T19" fmla="*/ 177 h 486"/>
                <a:gd name="T20" fmla="*/ 84 w 533"/>
                <a:gd name="T21" fmla="*/ 39 h 486"/>
                <a:gd name="T22" fmla="*/ 84 w 533"/>
                <a:gd name="T23" fmla="*/ 188 h 486"/>
                <a:gd name="T24" fmla="*/ 0 w 533"/>
                <a:gd name="T25" fmla="*/ 332 h 486"/>
                <a:gd name="T26" fmla="*/ 59 w 533"/>
                <a:gd name="T27" fmla="*/ 388 h 486"/>
                <a:gd name="T28" fmla="*/ 431 w 533"/>
                <a:gd name="T29" fmla="*/ 435 h 486"/>
                <a:gd name="T30" fmla="*/ 533 w 533"/>
                <a:gd name="T31" fmla="*/ 412 h 486"/>
                <a:gd name="T32" fmla="*/ 500 w 533"/>
                <a:gd name="T33" fmla="*/ 342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33" h="486">
                  <a:moveTo>
                    <a:pt x="500" y="342"/>
                  </a:moveTo>
                  <a:cubicBezTo>
                    <a:pt x="483" y="287"/>
                    <a:pt x="520" y="237"/>
                    <a:pt x="515" y="186"/>
                  </a:cubicBezTo>
                  <a:cubicBezTo>
                    <a:pt x="514" y="177"/>
                    <a:pt x="517" y="168"/>
                    <a:pt x="521" y="161"/>
                  </a:cubicBezTo>
                  <a:cubicBezTo>
                    <a:pt x="512" y="160"/>
                    <a:pt x="503" y="159"/>
                    <a:pt x="494" y="157"/>
                  </a:cubicBezTo>
                  <a:cubicBezTo>
                    <a:pt x="488" y="156"/>
                    <a:pt x="482" y="155"/>
                    <a:pt x="476" y="155"/>
                  </a:cubicBezTo>
                  <a:cubicBezTo>
                    <a:pt x="475" y="154"/>
                    <a:pt x="474" y="154"/>
                    <a:pt x="474" y="154"/>
                  </a:cubicBezTo>
                  <a:cubicBezTo>
                    <a:pt x="473" y="154"/>
                    <a:pt x="472" y="154"/>
                    <a:pt x="471" y="154"/>
                  </a:cubicBezTo>
                  <a:cubicBezTo>
                    <a:pt x="464" y="153"/>
                    <a:pt x="457" y="151"/>
                    <a:pt x="450" y="149"/>
                  </a:cubicBezTo>
                  <a:cubicBezTo>
                    <a:pt x="427" y="183"/>
                    <a:pt x="398" y="230"/>
                    <a:pt x="382" y="301"/>
                  </a:cubicBezTo>
                  <a:cubicBezTo>
                    <a:pt x="368" y="364"/>
                    <a:pt x="143" y="486"/>
                    <a:pt x="128" y="177"/>
                  </a:cubicBezTo>
                  <a:cubicBezTo>
                    <a:pt x="127" y="152"/>
                    <a:pt x="72" y="0"/>
                    <a:pt x="84" y="39"/>
                  </a:cubicBezTo>
                  <a:cubicBezTo>
                    <a:pt x="92" y="65"/>
                    <a:pt x="82" y="184"/>
                    <a:pt x="84" y="188"/>
                  </a:cubicBezTo>
                  <a:cubicBezTo>
                    <a:pt x="83" y="190"/>
                    <a:pt x="96" y="395"/>
                    <a:pt x="0" y="332"/>
                  </a:cubicBezTo>
                  <a:cubicBezTo>
                    <a:pt x="8" y="355"/>
                    <a:pt x="27" y="378"/>
                    <a:pt x="59" y="388"/>
                  </a:cubicBezTo>
                  <a:cubicBezTo>
                    <a:pt x="198" y="431"/>
                    <a:pt x="285" y="443"/>
                    <a:pt x="431" y="435"/>
                  </a:cubicBezTo>
                  <a:cubicBezTo>
                    <a:pt x="477" y="433"/>
                    <a:pt x="510" y="426"/>
                    <a:pt x="533" y="412"/>
                  </a:cubicBezTo>
                  <a:cubicBezTo>
                    <a:pt x="518" y="390"/>
                    <a:pt x="507" y="363"/>
                    <a:pt x="500" y="342"/>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8" name="Freeform 165">
              <a:extLst>
                <a:ext uri="{FF2B5EF4-FFF2-40B4-BE49-F238E27FC236}">
                  <a16:creationId xmlns:a16="http://schemas.microsoft.com/office/drawing/2014/main" id="{7AB5AA55-0B40-5FF9-38C8-EA8DDB03CE6E}"/>
                </a:ext>
              </a:extLst>
            </p:cNvPr>
            <p:cNvSpPr>
              <a:spLocks/>
            </p:cNvSpPr>
            <p:nvPr/>
          </p:nvSpPr>
          <p:spPr bwMode="auto">
            <a:xfrm>
              <a:off x="-2114551" y="2043112"/>
              <a:ext cx="1608138" cy="1825625"/>
            </a:xfrm>
            <a:custGeom>
              <a:avLst/>
              <a:gdLst>
                <a:gd name="T0" fmla="*/ 34 w 428"/>
                <a:gd name="T1" fmla="*/ 18 h 486"/>
                <a:gd name="T2" fmla="*/ 0 w 428"/>
                <a:gd name="T3" fmla="*/ 80 h 486"/>
                <a:gd name="T4" fmla="*/ 120 w 428"/>
                <a:gd name="T5" fmla="*/ 102 h 486"/>
                <a:gd name="T6" fmla="*/ 162 w 428"/>
                <a:gd name="T7" fmla="*/ 147 h 486"/>
                <a:gd name="T8" fmla="*/ 229 w 428"/>
                <a:gd name="T9" fmla="*/ 149 h 486"/>
                <a:gd name="T10" fmla="*/ 249 w 428"/>
                <a:gd name="T11" fmla="*/ 159 h 486"/>
                <a:gd name="T12" fmla="*/ 280 w 428"/>
                <a:gd name="T13" fmla="*/ 154 h 486"/>
                <a:gd name="T14" fmla="*/ 357 w 428"/>
                <a:gd name="T15" fmla="*/ 206 h 486"/>
                <a:gd name="T16" fmla="*/ 238 w 428"/>
                <a:gd name="T17" fmla="*/ 416 h 486"/>
                <a:gd name="T18" fmla="*/ 117 w 428"/>
                <a:gd name="T19" fmla="*/ 305 h 486"/>
                <a:gd name="T20" fmla="*/ 131 w 428"/>
                <a:gd name="T21" fmla="*/ 285 h 486"/>
                <a:gd name="T22" fmla="*/ 178 w 428"/>
                <a:gd name="T23" fmla="*/ 225 h 486"/>
                <a:gd name="T24" fmla="*/ 116 w 428"/>
                <a:gd name="T25" fmla="*/ 239 h 486"/>
                <a:gd name="T26" fmla="*/ 137 w 428"/>
                <a:gd name="T27" fmla="*/ 243 h 486"/>
                <a:gd name="T28" fmla="*/ 81 w 428"/>
                <a:gd name="T29" fmla="*/ 295 h 486"/>
                <a:gd name="T30" fmla="*/ 62 w 428"/>
                <a:gd name="T31" fmla="*/ 293 h 486"/>
                <a:gd name="T32" fmla="*/ 63 w 428"/>
                <a:gd name="T33" fmla="*/ 296 h 486"/>
                <a:gd name="T34" fmla="*/ 65 w 428"/>
                <a:gd name="T35" fmla="*/ 303 h 486"/>
                <a:gd name="T36" fmla="*/ 102 w 428"/>
                <a:gd name="T37" fmla="*/ 411 h 486"/>
                <a:gd name="T38" fmla="*/ 157 w 428"/>
                <a:gd name="T39" fmla="*/ 484 h 486"/>
                <a:gd name="T40" fmla="*/ 171 w 428"/>
                <a:gd name="T41" fmla="*/ 485 h 486"/>
                <a:gd name="T42" fmla="*/ 404 w 428"/>
                <a:gd name="T43" fmla="*/ 296 h 486"/>
                <a:gd name="T44" fmla="*/ 205 w 428"/>
                <a:gd name="T45" fmla="*/ 56 h 486"/>
                <a:gd name="T46" fmla="*/ 34 w 428"/>
                <a:gd name="T47" fmla="*/ 18 h 4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428" h="486">
                  <a:moveTo>
                    <a:pt x="34" y="18"/>
                  </a:moveTo>
                  <a:cubicBezTo>
                    <a:pt x="0" y="80"/>
                    <a:pt x="0" y="80"/>
                    <a:pt x="0" y="80"/>
                  </a:cubicBezTo>
                  <a:cubicBezTo>
                    <a:pt x="30" y="42"/>
                    <a:pt x="183" y="7"/>
                    <a:pt x="120" y="102"/>
                  </a:cubicBezTo>
                  <a:cubicBezTo>
                    <a:pt x="100" y="132"/>
                    <a:pt x="147" y="130"/>
                    <a:pt x="162" y="147"/>
                  </a:cubicBezTo>
                  <a:cubicBezTo>
                    <a:pt x="162" y="147"/>
                    <a:pt x="227" y="87"/>
                    <a:pt x="229" y="149"/>
                  </a:cubicBezTo>
                  <a:cubicBezTo>
                    <a:pt x="230" y="166"/>
                    <a:pt x="215" y="150"/>
                    <a:pt x="249" y="159"/>
                  </a:cubicBezTo>
                  <a:cubicBezTo>
                    <a:pt x="259" y="162"/>
                    <a:pt x="242" y="176"/>
                    <a:pt x="280" y="154"/>
                  </a:cubicBezTo>
                  <a:cubicBezTo>
                    <a:pt x="309" y="137"/>
                    <a:pt x="346" y="186"/>
                    <a:pt x="357" y="206"/>
                  </a:cubicBezTo>
                  <a:cubicBezTo>
                    <a:pt x="413" y="313"/>
                    <a:pt x="354" y="397"/>
                    <a:pt x="238" y="416"/>
                  </a:cubicBezTo>
                  <a:cubicBezTo>
                    <a:pt x="182" y="425"/>
                    <a:pt x="104" y="364"/>
                    <a:pt x="117" y="305"/>
                  </a:cubicBezTo>
                  <a:cubicBezTo>
                    <a:pt x="119" y="292"/>
                    <a:pt x="162" y="317"/>
                    <a:pt x="131" y="285"/>
                  </a:cubicBezTo>
                  <a:cubicBezTo>
                    <a:pt x="101" y="253"/>
                    <a:pt x="216" y="256"/>
                    <a:pt x="178" y="225"/>
                  </a:cubicBezTo>
                  <a:cubicBezTo>
                    <a:pt x="169" y="217"/>
                    <a:pt x="143" y="226"/>
                    <a:pt x="116" y="239"/>
                  </a:cubicBezTo>
                  <a:cubicBezTo>
                    <a:pt x="138" y="238"/>
                    <a:pt x="150" y="237"/>
                    <a:pt x="137" y="243"/>
                  </a:cubicBezTo>
                  <a:cubicBezTo>
                    <a:pt x="76" y="269"/>
                    <a:pt x="124" y="299"/>
                    <a:pt x="81" y="295"/>
                  </a:cubicBezTo>
                  <a:cubicBezTo>
                    <a:pt x="72" y="294"/>
                    <a:pt x="66" y="293"/>
                    <a:pt x="62" y="293"/>
                  </a:cubicBezTo>
                  <a:cubicBezTo>
                    <a:pt x="63" y="296"/>
                    <a:pt x="63" y="296"/>
                    <a:pt x="63" y="296"/>
                  </a:cubicBezTo>
                  <a:cubicBezTo>
                    <a:pt x="68" y="298"/>
                    <a:pt x="73" y="301"/>
                    <a:pt x="65" y="303"/>
                  </a:cubicBezTo>
                  <a:cubicBezTo>
                    <a:pt x="102" y="411"/>
                    <a:pt x="102" y="411"/>
                    <a:pt x="102" y="411"/>
                  </a:cubicBezTo>
                  <a:cubicBezTo>
                    <a:pt x="157" y="484"/>
                    <a:pt x="157" y="484"/>
                    <a:pt x="157" y="484"/>
                  </a:cubicBezTo>
                  <a:cubicBezTo>
                    <a:pt x="162" y="484"/>
                    <a:pt x="166" y="485"/>
                    <a:pt x="171" y="485"/>
                  </a:cubicBezTo>
                  <a:cubicBezTo>
                    <a:pt x="283" y="486"/>
                    <a:pt x="396" y="390"/>
                    <a:pt x="404" y="296"/>
                  </a:cubicBezTo>
                  <a:cubicBezTo>
                    <a:pt x="428" y="23"/>
                    <a:pt x="236" y="78"/>
                    <a:pt x="205" y="56"/>
                  </a:cubicBezTo>
                  <a:cubicBezTo>
                    <a:pt x="127" y="0"/>
                    <a:pt x="84" y="9"/>
                    <a:pt x="34" y="18"/>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19" name="Freeform 166">
              <a:extLst>
                <a:ext uri="{FF2B5EF4-FFF2-40B4-BE49-F238E27FC236}">
                  <a16:creationId xmlns:a16="http://schemas.microsoft.com/office/drawing/2014/main" id="{4466E153-806C-76EC-EDF4-9866C1F06ED5}"/>
                </a:ext>
              </a:extLst>
            </p:cNvPr>
            <p:cNvSpPr>
              <a:spLocks/>
            </p:cNvSpPr>
            <p:nvPr/>
          </p:nvSpPr>
          <p:spPr bwMode="auto">
            <a:xfrm>
              <a:off x="-2624138" y="1990725"/>
              <a:ext cx="836613" cy="2489200"/>
            </a:xfrm>
            <a:custGeom>
              <a:avLst/>
              <a:gdLst>
                <a:gd name="T0" fmla="*/ 201 w 223"/>
                <a:gd name="T1" fmla="*/ 30 h 663"/>
                <a:gd name="T2" fmla="*/ 132 w 223"/>
                <a:gd name="T3" fmla="*/ 389 h 663"/>
                <a:gd name="T4" fmla="*/ 202 w 223"/>
                <a:gd name="T5" fmla="*/ 566 h 663"/>
                <a:gd name="T6" fmla="*/ 204 w 223"/>
                <a:gd name="T7" fmla="*/ 645 h 663"/>
                <a:gd name="T8" fmla="*/ 144 w 223"/>
                <a:gd name="T9" fmla="*/ 663 h 663"/>
                <a:gd name="T10" fmla="*/ 78 w 223"/>
                <a:gd name="T11" fmla="*/ 42 h 663"/>
                <a:gd name="T12" fmla="*/ 201 w 223"/>
                <a:gd name="T13" fmla="*/ 30 h 663"/>
              </a:gdLst>
              <a:ahLst/>
              <a:cxnLst>
                <a:cxn ang="0">
                  <a:pos x="T0" y="T1"/>
                </a:cxn>
                <a:cxn ang="0">
                  <a:pos x="T2" y="T3"/>
                </a:cxn>
                <a:cxn ang="0">
                  <a:pos x="T4" y="T5"/>
                </a:cxn>
                <a:cxn ang="0">
                  <a:pos x="T6" y="T7"/>
                </a:cxn>
                <a:cxn ang="0">
                  <a:pos x="T8" y="T9"/>
                </a:cxn>
                <a:cxn ang="0">
                  <a:pos x="T10" y="T11"/>
                </a:cxn>
                <a:cxn ang="0">
                  <a:pos x="T12" y="T13"/>
                </a:cxn>
              </a:cxnLst>
              <a:rect l="0" t="0" r="r" b="b"/>
              <a:pathLst>
                <a:path w="223" h="663">
                  <a:moveTo>
                    <a:pt x="201" y="30"/>
                  </a:moveTo>
                  <a:cubicBezTo>
                    <a:pt x="118" y="62"/>
                    <a:pt x="129" y="312"/>
                    <a:pt x="132" y="389"/>
                  </a:cubicBezTo>
                  <a:cubicBezTo>
                    <a:pt x="134" y="433"/>
                    <a:pt x="163" y="551"/>
                    <a:pt x="202" y="566"/>
                  </a:cubicBezTo>
                  <a:cubicBezTo>
                    <a:pt x="213" y="600"/>
                    <a:pt x="223" y="591"/>
                    <a:pt x="204" y="645"/>
                  </a:cubicBezTo>
                  <a:cubicBezTo>
                    <a:pt x="201" y="654"/>
                    <a:pt x="148" y="656"/>
                    <a:pt x="144" y="663"/>
                  </a:cubicBezTo>
                  <a:cubicBezTo>
                    <a:pt x="8" y="609"/>
                    <a:pt x="0" y="161"/>
                    <a:pt x="78" y="42"/>
                  </a:cubicBezTo>
                  <a:cubicBezTo>
                    <a:pt x="108" y="39"/>
                    <a:pt x="191" y="0"/>
                    <a:pt x="201" y="30"/>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0" name="Freeform 167">
              <a:extLst>
                <a:ext uri="{FF2B5EF4-FFF2-40B4-BE49-F238E27FC236}">
                  <a16:creationId xmlns:a16="http://schemas.microsoft.com/office/drawing/2014/main" id="{010CEDF7-ED82-D04C-4502-2EF218BF86F9}"/>
                </a:ext>
              </a:extLst>
            </p:cNvPr>
            <p:cNvSpPr>
              <a:spLocks/>
            </p:cNvSpPr>
            <p:nvPr/>
          </p:nvSpPr>
          <p:spPr bwMode="auto">
            <a:xfrm>
              <a:off x="-2444751" y="1990725"/>
              <a:ext cx="657225" cy="2489200"/>
            </a:xfrm>
            <a:custGeom>
              <a:avLst/>
              <a:gdLst>
                <a:gd name="T0" fmla="*/ 9 w 175"/>
                <a:gd name="T1" fmla="*/ 87 h 663"/>
                <a:gd name="T2" fmla="*/ 43 w 175"/>
                <a:gd name="T3" fmla="*/ 167 h 663"/>
                <a:gd name="T4" fmla="*/ 24 w 175"/>
                <a:gd name="T5" fmla="*/ 291 h 663"/>
                <a:gd name="T6" fmla="*/ 33 w 175"/>
                <a:gd name="T7" fmla="*/ 409 h 663"/>
                <a:gd name="T8" fmla="*/ 88 w 175"/>
                <a:gd name="T9" fmla="*/ 573 h 663"/>
                <a:gd name="T10" fmla="*/ 66 w 175"/>
                <a:gd name="T11" fmla="*/ 643 h 663"/>
                <a:gd name="T12" fmla="*/ 96 w 175"/>
                <a:gd name="T13" fmla="*/ 663 h 663"/>
                <a:gd name="T14" fmla="*/ 156 w 175"/>
                <a:gd name="T15" fmla="*/ 645 h 663"/>
                <a:gd name="T16" fmla="*/ 154 w 175"/>
                <a:gd name="T17" fmla="*/ 566 h 663"/>
                <a:gd name="T18" fmla="*/ 84 w 175"/>
                <a:gd name="T19" fmla="*/ 389 h 663"/>
                <a:gd name="T20" fmla="*/ 153 w 175"/>
                <a:gd name="T21" fmla="*/ 30 h 663"/>
                <a:gd name="T22" fmla="*/ 30 w 175"/>
                <a:gd name="T23" fmla="*/ 42 h 663"/>
                <a:gd name="T24" fmla="*/ 9 w 175"/>
                <a:gd name="T25" fmla="*/ 87 h 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75" h="663">
                  <a:moveTo>
                    <a:pt x="9" y="87"/>
                  </a:moveTo>
                  <a:cubicBezTo>
                    <a:pt x="33" y="79"/>
                    <a:pt x="68" y="102"/>
                    <a:pt x="43" y="167"/>
                  </a:cubicBezTo>
                  <a:cubicBezTo>
                    <a:pt x="37" y="183"/>
                    <a:pt x="22" y="271"/>
                    <a:pt x="24" y="291"/>
                  </a:cubicBezTo>
                  <a:cubicBezTo>
                    <a:pt x="29" y="338"/>
                    <a:pt x="0" y="313"/>
                    <a:pt x="33" y="409"/>
                  </a:cubicBezTo>
                  <a:cubicBezTo>
                    <a:pt x="43" y="437"/>
                    <a:pt x="93" y="551"/>
                    <a:pt x="88" y="573"/>
                  </a:cubicBezTo>
                  <a:cubicBezTo>
                    <a:pt x="80" y="604"/>
                    <a:pt x="87" y="625"/>
                    <a:pt x="66" y="643"/>
                  </a:cubicBezTo>
                  <a:cubicBezTo>
                    <a:pt x="75" y="652"/>
                    <a:pt x="85" y="659"/>
                    <a:pt x="96" y="663"/>
                  </a:cubicBezTo>
                  <a:cubicBezTo>
                    <a:pt x="100" y="656"/>
                    <a:pt x="153" y="654"/>
                    <a:pt x="156" y="645"/>
                  </a:cubicBezTo>
                  <a:cubicBezTo>
                    <a:pt x="175" y="591"/>
                    <a:pt x="165" y="600"/>
                    <a:pt x="154" y="566"/>
                  </a:cubicBezTo>
                  <a:cubicBezTo>
                    <a:pt x="115" y="551"/>
                    <a:pt x="86" y="433"/>
                    <a:pt x="84" y="389"/>
                  </a:cubicBezTo>
                  <a:cubicBezTo>
                    <a:pt x="81" y="312"/>
                    <a:pt x="70" y="62"/>
                    <a:pt x="153" y="30"/>
                  </a:cubicBezTo>
                  <a:cubicBezTo>
                    <a:pt x="143" y="0"/>
                    <a:pt x="60" y="39"/>
                    <a:pt x="30" y="42"/>
                  </a:cubicBezTo>
                  <a:cubicBezTo>
                    <a:pt x="22" y="54"/>
                    <a:pt x="15" y="69"/>
                    <a:pt x="9" y="87"/>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1" name="Freeform 168">
              <a:extLst>
                <a:ext uri="{FF2B5EF4-FFF2-40B4-BE49-F238E27FC236}">
                  <a16:creationId xmlns:a16="http://schemas.microsoft.com/office/drawing/2014/main" id="{3A41D5F8-13FE-8FA0-332A-8575081EA204}"/>
                </a:ext>
              </a:extLst>
            </p:cNvPr>
            <p:cNvSpPr>
              <a:spLocks/>
            </p:cNvSpPr>
            <p:nvPr/>
          </p:nvSpPr>
          <p:spPr bwMode="auto">
            <a:xfrm>
              <a:off x="-3841751" y="2182812"/>
              <a:ext cx="593725" cy="2289175"/>
            </a:xfrm>
            <a:custGeom>
              <a:avLst/>
              <a:gdLst>
                <a:gd name="T0" fmla="*/ 158 w 158"/>
                <a:gd name="T1" fmla="*/ 25 h 610"/>
                <a:gd name="T2" fmla="*/ 90 w 158"/>
                <a:gd name="T3" fmla="*/ 374 h 610"/>
                <a:gd name="T4" fmla="*/ 140 w 158"/>
                <a:gd name="T5" fmla="*/ 603 h 610"/>
                <a:gd name="T6" fmla="*/ 70 w 158"/>
                <a:gd name="T7" fmla="*/ 584 h 610"/>
                <a:gd name="T8" fmla="*/ 71 w 158"/>
                <a:gd name="T9" fmla="*/ 87 h 610"/>
                <a:gd name="T10" fmla="*/ 158 w 158"/>
                <a:gd name="T11" fmla="*/ 25 h 610"/>
              </a:gdLst>
              <a:ahLst/>
              <a:cxnLst>
                <a:cxn ang="0">
                  <a:pos x="T0" y="T1"/>
                </a:cxn>
                <a:cxn ang="0">
                  <a:pos x="T2" y="T3"/>
                </a:cxn>
                <a:cxn ang="0">
                  <a:pos x="T4" y="T5"/>
                </a:cxn>
                <a:cxn ang="0">
                  <a:pos x="T6" y="T7"/>
                </a:cxn>
                <a:cxn ang="0">
                  <a:pos x="T8" y="T9"/>
                </a:cxn>
                <a:cxn ang="0">
                  <a:pos x="T10" y="T11"/>
                </a:cxn>
              </a:cxnLst>
              <a:rect l="0" t="0" r="r" b="b"/>
              <a:pathLst>
                <a:path w="158" h="610">
                  <a:moveTo>
                    <a:pt x="158" y="25"/>
                  </a:moveTo>
                  <a:cubicBezTo>
                    <a:pt x="114" y="92"/>
                    <a:pt x="89" y="308"/>
                    <a:pt x="90" y="374"/>
                  </a:cubicBezTo>
                  <a:cubicBezTo>
                    <a:pt x="93" y="501"/>
                    <a:pt x="98" y="503"/>
                    <a:pt x="140" y="603"/>
                  </a:cubicBezTo>
                  <a:cubicBezTo>
                    <a:pt x="143" y="610"/>
                    <a:pt x="73" y="578"/>
                    <a:pt x="70" y="584"/>
                  </a:cubicBezTo>
                  <a:cubicBezTo>
                    <a:pt x="0" y="545"/>
                    <a:pt x="12" y="189"/>
                    <a:pt x="71" y="87"/>
                  </a:cubicBezTo>
                  <a:cubicBezTo>
                    <a:pt x="94" y="85"/>
                    <a:pt x="150" y="0"/>
                    <a:pt x="158" y="25"/>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2" name="Freeform 169">
              <a:extLst>
                <a:ext uri="{FF2B5EF4-FFF2-40B4-BE49-F238E27FC236}">
                  <a16:creationId xmlns:a16="http://schemas.microsoft.com/office/drawing/2014/main" id="{6404072E-F5B8-4F80-ECF2-A1BAFE548657}"/>
                </a:ext>
              </a:extLst>
            </p:cNvPr>
            <p:cNvSpPr>
              <a:spLocks noEditPoints="1"/>
            </p:cNvSpPr>
            <p:nvPr/>
          </p:nvSpPr>
          <p:spPr bwMode="auto">
            <a:xfrm>
              <a:off x="-2665413" y="3162300"/>
              <a:ext cx="663575" cy="593725"/>
            </a:xfrm>
            <a:custGeom>
              <a:avLst/>
              <a:gdLst>
                <a:gd name="T0" fmla="*/ 19 w 177"/>
                <a:gd name="T1" fmla="*/ 32 h 158"/>
                <a:gd name="T2" fmla="*/ 39 w 177"/>
                <a:gd name="T3" fmla="*/ 147 h 158"/>
                <a:gd name="T4" fmla="*/ 172 w 177"/>
                <a:gd name="T5" fmla="*/ 127 h 158"/>
                <a:gd name="T6" fmla="*/ 163 w 177"/>
                <a:gd name="T7" fmla="*/ 25 h 158"/>
                <a:gd name="T8" fmla="*/ 19 w 177"/>
                <a:gd name="T9" fmla="*/ 32 h 158"/>
                <a:gd name="T10" fmla="*/ 46 w 177"/>
                <a:gd name="T11" fmla="*/ 76 h 158"/>
                <a:gd name="T12" fmla="*/ 45 w 177"/>
                <a:gd name="T13" fmla="*/ 50 h 158"/>
                <a:gd name="T14" fmla="*/ 141 w 177"/>
                <a:gd name="T15" fmla="*/ 61 h 158"/>
                <a:gd name="T16" fmla="*/ 148 w 177"/>
                <a:gd name="T17" fmla="*/ 106 h 158"/>
                <a:gd name="T18" fmla="*/ 110 w 177"/>
                <a:gd name="T19" fmla="*/ 123 h 158"/>
                <a:gd name="T20" fmla="*/ 56 w 177"/>
                <a:gd name="T21" fmla="*/ 124 h 158"/>
                <a:gd name="T22" fmla="*/ 53 w 177"/>
                <a:gd name="T23" fmla="*/ 90 h 158"/>
                <a:gd name="T24" fmla="*/ 65 w 177"/>
                <a:gd name="T25" fmla="*/ 83 h 158"/>
                <a:gd name="T26" fmla="*/ 46 w 177"/>
                <a:gd name="T27" fmla="*/ 7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158">
                  <a:moveTo>
                    <a:pt x="19" y="32"/>
                  </a:moveTo>
                  <a:cubicBezTo>
                    <a:pt x="16" y="63"/>
                    <a:pt x="0" y="138"/>
                    <a:pt x="39" y="147"/>
                  </a:cubicBezTo>
                  <a:cubicBezTo>
                    <a:pt x="59" y="152"/>
                    <a:pt x="167" y="158"/>
                    <a:pt x="172" y="127"/>
                  </a:cubicBezTo>
                  <a:cubicBezTo>
                    <a:pt x="177" y="97"/>
                    <a:pt x="170" y="56"/>
                    <a:pt x="163" y="25"/>
                  </a:cubicBezTo>
                  <a:cubicBezTo>
                    <a:pt x="158" y="0"/>
                    <a:pt x="21" y="6"/>
                    <a:pt x="19" y="32"/>
                  </a:cubicBezTo>
                  <a:close/>
                  <a:moveTo>
                    <a:pt x="46" y="76"/>
                  </a:moveTo>
                  <a:cubicBezTo>
                    <a:pt x="46" y="67"/>
                    <a:pt x="44" y="59"/>
                    <a:pt x="45" y="50"/>
                  </a:cubicBezTo>
                  <a:cubicBezTo>
                    <a:pt x="46" y="37"/>
                    <a:pt x="130" y="22"/>
                    <a:pt x="141" y="61"/>
                  </a:cubicBezTo>
                  <a:cubicBezTo>
                    <a:pt x="146" y="79"/>
                    <a:pt x="146" y="88"/>
                    <a:pt x="148" y="106"/>
                  </a:cubicBezTo>
                  <a:cubicBezTo>
                    <a:pt x="149" y="125"/>
                    <a:pt x="124" y="120"/>
                    <a:pt x="110" y="123"/>
                  </a:cubicBezTo>
                  <a:cubicBezTo>
                    <a:pt x="102" y="125"/>
                    <a:pt x="65" y="126"/>
                    <a:pt x="56" y="124"/>
                  </a:cubicBezTo>
                  <a:cubicBezTo>
                    <a:pt x="47" y="122"/>
                    <a:pt x="43" y="92"/>
                    <a:pt x="53" y="90"/>
                  </a:cubicBezTo>
                  <a:cubicBezTo>
                    <a:pt x="54" y="90"/>
                    <a:pt x="74" y="87"/>
                    <a:pt x="65" y="83"/>
                  </a:cubicBezTo>
                  <a:cubicBezTo>
                    <a:pt x="57" y="79"/>
                    <a:pt x="48" y="86"/>
                    <a:pt x="46" y="7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3" name="Freeform 170">
              <a:extLst>
                <a:ext uri="{FF2B5EF4-FFF2-40B4-BE49-F238E27FC236}">
                  <a16:creationId xmlns:a16="http://schemas.microsoft.com/office/drawing/2014/main" id="{D0EE8D15-CA96-FACD-7FF3-76831549840F}"/>
                </a:ext>
              </a:extLst>
            </p:cNvPr>
            <p:cNvSpPr>
              <a:spLocks/>
            </p:cNvSpPr>
            <p:nvPr/>
          </p:nvSpPr>
          <p:spPr bwMode="auto">
            <a:xfrm>
              <a:off x="-2368551" y="3098800"/>
              <a:ext cx="852488" cy="885825"/>
            </a:xfrm>
            <a:custGeom>
              <a:avLst/>
              <a:gdLst>
                <a:gd name="T0" fmla="*/ 142 w 227"/>
                <a:gd name="T1" fmla="*/ 18 h 236"/>
                <a:gd name="T2" fmla="*/ 50 w 227"/>
                <a:gd name="T3" fmla="*/ 188 h 236"/>
                <a:gd name="T4" fmla="*/ 166 w 227"/>
                <a:gd name="T5" fmla="*/ 225 h 236"/>
                <a:gd name="T6" fmla="*/ 210 w 227"/>
                <a:gd name="T7" fmla="*/ 197 h 236"/>
                <a:gd name="T8" fmla="*/ 142 w 227"/>
                <a:gd name="T9" fmla="*/ 22 h 236"/>
                <a:gd name="T10" fmla="*/ 142 w 227"/>
                <a:gd name="T11" fmla="*/ 18 h 236"/>
              </a:gdLst>
              <a:ahLst/>
              <a:cxnLst>
                <a:cxn ang="0">
                  <a:pos x="T0" y="T1"/>
                </a:cxn>
                <a:cxn ang="0">
                  <a:pos x="T2" y="T3"/>
                </a:cxn>
                <a:cxn ang="0">
                  <a:pos x="T4" y="T5"/>
                </a:cxn>
                <a:cxn ang="0">
                  <a:pos x="T6" y="T7"/>
                </a:cxn>
                <a:cxn ang="0">
                  <a:pos x="T8" y="T9"/>
                </a:cxn>
                <a:cxn ang="0">
                  <a:pos x="T10" y="T11"/>
                </a:cxn>
              </a:cxnLst>
              <a:rect l="0" t="0" r="r" b="b"/>
              <a:pathLst>
                <a:path w="227" h="236">
                  <a:moveTo>
                    <a:pt x="142" y="18"/>
                  </a:moveTo>
                  <a:cubicBezTo>
                    <a:pt x="47" y="0"/>
                    <a:pt x="0" y="115"/>
                    <a:pt x="50" y="188"/>
                  </a:cubicBezTo>
                  <a:cubicBezTo>
                    <a:pt x="83" y="236"/>
                    <a:pt x="98" y="236"/>
                    <a:pt x="166" y="225"/>
                  </a:cubicBezTo>
                  <a:cubicBezTo>
                    <a:pt x="170" y="225"/>
                    <a:pt x="227" y="209"/>
                    <a:pt x="210" y="197"/>
                  </a:cubicBezTo>
                  <a:cubicBezTo>
                    <a:pt x="154" y="155"/>
                    <a:pt x="138" y="90"/>
                    <a:pt x="142" y="22"/>
                  </a:cubicBezTo>
                  <a:cubicBezTo>
                    <a:pt x="143" y="20"/>
                    <a:pt x="143" y="18"/>
                    <a:pt x="142" y="18"/>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4" name="Freeform 171">
              <a:extLst>
                <a:ext uri="{FF2B5EF4-FFF2-40B4-BE49-F238E27FC236}">
                  <a16:creationId xmlns:a16="http://schemas.microsoft.com/office/drawing/2014/main" id="{99ECE554-DE42-D358-A88B-04FA4EA08A71}"/>
                </a:ext>
              </a:extLst>
            </p:cNvPr>
            <p:cNvSpPr>
              <a:spLocks/>
            </p:cNvSpPr>
            <p:nvPr/>
          </p:nvSpPr>
          <p:spPr bwMode="auto">
            <a:xfrm>
              <a:off x="-2541588" y="3244850"/>
              <a:ext cx="547688" cy="376238"/>
            </a:xfrm>
            <a:custGeom>
              <a:avLst/>
              <a:gdLst>
                <a:gd name="T0" fmla="*/ 117 w 146"/>
                <a:gd name="T1" fmla="*/ 6 h 100"/>
                <a:gd name="T2" fmla="*/ 4 w 146"/>
                <a:gd name="T3" fmla="*/ 61 h 100"/>
                <a:gd name="T4" fmla="*/ 45 w 146"/>
                <a:gd name="T5" fmla="*/ 90 h 100"/>
                <a:gd name="T6" fmla="*/ 106 w 146"/>
                <a:gd name="T7" fmla="*/ 79 h 100"/>
                <a:gd name="T8" fmla="*/ 117 w 146"/>
                <a:gd name="T9" fmla="*/ 6 h 100"/>
              </a:gdLst>
              <a:ahLst/>
              <a:cxnLst>
                <a:cxn ang="0">
                  <a:pos x="T0" y="T1"/>
                </a:cxn>
                <a:cxn ang="0">
                  <a:pos x="T2" y="T3"/>
                </a:cxn>
                <a:cxn ang="0">
                  <a:pos x="T4" y="T5"/>
                </a:cxn>
                <a:cxn ang="0">
                  <a:pos x="T6" y="T7"/>
                </a:cxn>
                <a:cxn ang="0">
                  <a:pos x="T8" y="T9"/>
                </a:cxn>
              </a:cxnLst>
              <a:rect l="0" t="0" r="r" b="b"/>
              <a:pathLst>
                <a:path w="146" h="100">
                  <a:moveTo>
                    <a:pt x="117" y="6"/>
                  </a:moveTo>
                  <a:cubicBezTo>
                    <a:pt x="93" y="0"/>
                    <a:pt x="7" y="24"/>
                    <a:pt x="4" y="61"/>
                  </a:cubicBezTo>
                  <a:cubicBezTo>
                    <a:pt x="0" y="100"/>
                    <a:pt x="19" y="90"/>
                    <a:pt x="45" y="90"/>
                  </a:cubicBezTo>
                  <a:cubicBezTo>
                    <a:pt x="45" y="90"/>
                    <a:pt x="105" y="79"/>
                    <a:pt x="106" y="79"/>
                  </a:cubicBezTo>
                  <a:cubicBezTo>
                    <a:pt x="128" y="72"/>
                    <a:pt x="146" y="14"/>
                    <a:pt x="117" y="6"/>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5" name="Freeform 172">
              <a:extLst>
                <a:ext uri="{FF2B5EF4-FFF2-40B4-BE49-F238E27FC236}">
                  <a16:creationId xmlns:a16="http://schemas.microsoft.com/office/drawing/2014/main" id="{4FBA2F5D-0E47-50B7-051C-A55EE324A32D}"/>
                </a:ext>
              </a:extLst>
            </p:cNvPr>
            <p:cNvSpPr>
              <a:spLocks/>
            </p:cNvSpPr>
            <p:nvPr/>
          </p:nvSpPr>
          <p:spPr bwMode="auto">
            <a:xfrm>
              <a:off x="-3668713" y="2249487"/>
              <a:ext cx="417513" cy="2222500"/>
            </a:xfrm>
            <a:custGeom>
              <a:avLst/>
              <a:gdLst>
                <a:gd name="T0" fmla="*/ 108 w 111"/>
                <a:gd name="T1" fmla="*/ 1 h 592"/>
                <a:gd name="T2" fmla="*/ 84 w 111"/>
                <a:gd name="T3" fmla="*/ 0 h 592"/>
                <a:gd name="T4" fmla="*/ 44 w 111"/>
                <a:gd name="T5" fmla="*/ 3 h 592"/>
                <a:gd name="T6" fmla="*/ 12 w 111"/>
                <a:gd name="T7" fmla="*/ 98 h 592"/>
                <a:gd name="T8" fmla="*/ 4 w 111"/>
                <a:gd name="T9" fmla="*/ 338 h 592"/>
                <a:gd name="T10" fmla="*/ 24 w 111"/>
                <a:gd name="T11" fmla="*/ 531 h 592"/>
                <a:gd name="T12" fmla="*/ 16 w 111"/>
                <a:gd name="T13" fmla="*/ 560 h 592"/>
                <a:gd name="T14" fmla="*/ 24 w 111"/>
                <a:gd name="T15" fmla="*/ 566 h 592"/>
                <a:gd name="T16" fmla="*/ 94 w 111"/>
                <a:gd name="T17" fmla="*/ 585 h 592"/>
                <a:gd name="T18" fmla="*/ 44 w 111"/>
                <a:gd name="T19" fmla="*/ 356 h 592"/>
                <a:gd name="T20" fmla="*/ 108 w 111"/>
                <a:gd name="T21" fmla="*/ 1 h 59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11" h="592">
                  <a:moveTo>
                    <a:pt x="108" y="1"/>
                  </a:moveTo>
                  <a:cubicBezTo>
                    <a:pt x="84" y="0"/>
                    <a:pt x="84" y="0"/>
                    <a:pt x="84" y="0"/>
                  </a:cubicBezTo>
                  <a:cubicBezTo>
                    <a:pt x="68" y="6"/>
                    <a:pt x="57" y="1"/>
                    <a:pt x="44" y="3"/>
                  </a:cubicBezTo>
                  <a:cubicBezTo>
                    <a:pt x="39" y="11"/>
                    <a:pt x="16" y="87"/>
                    <a:pt x="12" y="98"/>
                  </a:cubicBezTo>
                  <a:cubicBezTo>
                    <a:pt x="28" y="156"/>
                    <a:pt x="0" y="268"/>
                    <a:pt x="4" y="338"/>
                  </a:cubicBezTo>
                  <a:cubicBezTo>
                    <a:pt x="4" y="348"/>
                    <a:pt x="13" y="459"/>
                    <a:pt x="24" y="531"/>
                  </a:cubicBezTo>
                  <a:cubicBezTo>
                    <a:pt x="27" y="546"/>
                    <a:pt x="22" y="555"/>
                    <a:pt x="16" y="560"/>
                  </a:cubicBezTo>
                  <a:cubicBezTo>
                    <a:pt x="19" y="562"/>
                    <a:pt x="21" y="565"/>
                    <a:pt x="24" y="566"/>
                  </a:cubicBezTo>
                  <a:cubicBezTo>
                    <a:pt x="27" y="560"/>
                    <a:pt x="97" y="592"/>
                    <a:pt x="94" y="585"/>
                  </a:cubicBezTo>
                  <a:cubicBezTo>
                    <a:pt x="52" y="485"/>
                    <a:pt x="48" y="483"/>
                    <a:pt x="44" y="356"/>
                  </a:cubicBezTo>
                  <a:cubicBezTo>
                    <a:pt x="36" y="71"/>
                    <a:pt x="111" y="2"/>
                    <a:pt x="108" y="1"/>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6" name="Freeform 173">
              <a:extLst>
                <a:ext uri="{FF2B5EF4-FFF2-40B4-BE49-F238E27FC236}">
                  <a16:creationId xmlns:a16="http://schemas.microsoft.com/office/drawing/2014/main" id="{FEAA7F4B-C1DF-3EF4-6574-2798EE50FE15}"/>
                </a:ext>
              </a:extLst>
            </p:cNvPr>
            <p:cNvSpPr>
              <a:spLocks/>
            </p:cNvSpPr>
            <p:nvPr/>
          </p:nvSpPr>
          <p:spPr bwMode="auto">
            <a:xfrm>
              <a:off x="-2455863" y="3514725"/>
              <a:ext cx="488950" cy="473075"/>
            </a:xfrm>
            <a:custGeom>
              <a:avLst/>
              <a:gdLst>
                <a:gd name="T0" fmla="*/ 100 w 130"/>
                <a:gd name="T1" fmla="*/ 1 h 126"/>
                <a:gd name="T2" fmla="*/ 8 w 130"/>
                <a:gd name="T3" fmla="*/ 88 h 126"/>
                <a:gd name="T4" fmla="*/ 57 w 130"/>
                <a:gd name="T5" fmla="*/ 103 h 126"/>
                <a:gd name="T6" fmla="*/ 111 w 130"/>
                <a:gd name="T7" fmla="*/ 73 h 126"/>
                <a:gd name="T8" fmla="*/ 100 w 130"/>
                <a:gd name="T9" fmla="*/ 1 h 126"/>
              </a:gdLst>
              <a:ahLst/>
              <a:cxnLst>
                <a:cxn ang="0">
                  <a:pos x="T0" y="T1"/>
                </a:cxn>
                <a:cxn ang="0">
                  <a:pos x="T2" y="T3"/>
                </a:cxn>
                <a:cxn ang="0">
                  <a:pos x="T4" y="T5"/>
                </a:cxn>
                <a:cxn ang="0">
                  <a:pos x="T6" y="T7"/>
                </a:cxn>
                <a:cxn ang="0">
                  <a:pos x="T8" y="T9"/>
                </a:cxn>
              </a:cxnLst>
              <a:rect l="0" t="0" r="r" b="b"/>
              <a:pathLst>
                <a:path w="130" h="126">
                  <a:moveTo>
                    <a:pt x="100" y="1"/>
                  </a:moveTo>
                  <a:cubicBezTo>
                    <a:pt x="75" y="2"/>
                    <a:pt x="0" y="52"/>
                    <a:pt x="8" y="88"/>
                  </a:cubicBezTo>
                  <a:cubicBezTo>
                    <a:pt x="17" y="126"/>
                    <a:pt x="32" y="111"/>
                    <a:pt x="57" y="103"/>
                  </a:cubicBezTo>
                  <a:cubicBezTo>
                    <a:pt x="57" y="103"/>
                    <a:pt x="110" y="74"/>
                    <a:pt x="111" y="73"/>
                  </a:cubicBezTo>
                  <a:cubicBezTo>
                    <a:pt x="130" y="60"/>
                    <a:pt x="129" y="0"/>
                    <a:pt x="100" y="1"/>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7" name="Freeform 174">
              <a:extLst>
                <a:ext uri="{FF2B5EF4-FFF2-40B4-BE49-F238E27FC236}">
                  <a16:creationId xmlns:a16="http://schemas.microsoft.com/office/drawing/2014/main" id="{F4E1116C-2B10-9F5C-8CB4-86BA870889E7}"/>
                </a:ext>
              </a:extLst>
            </p:cNvPr>
            <p:cNvSpPr>
              <a:spLocks/>
            </p:cNvSpPr>
            <p:nvPr/>
          </p:nvSpPr>
          <p:spPr bwMode="auto">
            <a:xfrm>
              <a:off x="-2065338" y="3165475"/>
              <a:ext cx="514350" cy="887413"/>
            </a:xfrm>
            <a:custGeom>
              <a:avLst/>
              <a:gdLst>
                <a:gd name="T0" fmla="*/ 73 w 137"/>
                <a:gd name="T1" fmla="*/ 71 h 236"/>
                <a:gd name="T2" fmla="*/ 57 w 137"/>
                <a:gd name="T3" fmla="*/ 0 h 236"/>
                <a:gd name="T4" fmla="*/ 48 w 137"/>
                <a:gd name="T5" fmla="*/ 196 h 236"/>
                <a:gd name="T6" fmla="*/ 137 w 137"/>
                <a:gd name="T7" fmla="*/ 179 h 236"/>
                <a:gd name="T8" fmla="*/ 73 w 137"/>
                <a:gd name="T9" fmla="*/ 71 h 236"/>
              </a:gdLst>
              <a:ahLst/>
              <a:cxnLst>
                <a:cxn ang="0">
                  <a:pos x="T0" y="T1"/>
                </a:cxn>
                <a:cxn ang="0">
                  <a:pos x="T2" y="T3"/>
                </a:cxn>
                <a:cxn ang="0">
                  <a:pos x="T4" y="T5"/>
                </a:cxn>
                <a:cxn ang="0">
                  <a:pos x="T6" y="T7"/>
                </a:cxn>
                <a:cxn ang="0">
                  <a:pos x="T8" y="T9"/>
                </a:cxn>
              </a:cxnLst>
              <a:rect l="0" t="0" r="r" b="b"/>
              <a:pathLst>
                <a:path w="137" h="236">
                  <a:moveTo>
                    <a:pt x="73" y="71"/>
                  </a:moveTo>
                  <a:cubicBezTo>
                    <a:pt x="57" y="0"/>
                    <a:pt x="57" y="0"/>
                    <a:pt x="57" y="0"/>
                  </a:cubicBezTo>
                  <a:cubicBezTo>
                    <a:pt x="0" y="38"/>
                    <a:pt x="50" y="146"/>
                    <a:pt x="48" y="196"/>
                  </a:cubicBezTo>
                  <a:cubicBezTo>
                    <a:pt x="45" y="236"/>
                    <a:pt x="116" y="202"/>
                    <a:pt x="137" y="179"/>
                  </a:cubicBezTo>
                  <a:lnTo>
                    <a:pt x="73" y="71"/>
                  </a:ln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8" name="Freeform 175">
              <a:extLst>
                <a:ext uri="{FF2B5EF4-FFF2-40B4-BE49-F238E27FC236}">
                  <a16:creationId xmlns:a16="http://schemas.microsoft.com/office/drawing/2014/main" id="{8EABC751-19AE-7A1E-3252-B6614CDB5E23}"/>
                </a:ext>
              </a:extLst>
            </p:cNvPr>
            <p:cNvSpPr>
              <a:spLocks/>
            </p:cNvSpPr>
            <p:nvPr/>
          </p:nvSpPr>
          <p:spPr bwMode="auto">
            <a:xfrm>
              <a:off x="-5133976" y="2609850"/>
              <a:ext cx="327025" cy="585788"/>
            </a:xfrm>
            <a:custGeom>
              <a:avLst/>
              <a:gdLst>
                <a:gd name="T0" fmla="*/ 77 w 87"/>
                <a:gd name="T1" fmla="*/ 129 h 156"/>
                <a:gd name="T2" fmla="*/ 38 w 87"/>
                <a:gd name="T3" fmla="*/ 9 h 156"/>
                <a:gd name="T4" fmla="*/ 4 w 87"/>
                <a:gd name="T5" fmla="*/ 45 h 156"/>
                <a:gd name="T6" fmla="*/ 7 w 87"/>
                <a:gd name="T7" fmla="*/ 108 h 156"/>
                <a:gd name="T8" fmla="*/ 77 w 87"/>
                <a:gd name="T9" fmla="*/ 129 h 156"/>
              </a:gdLst>
              <a:ahLst/>
              <a:cxnLst>
                <a:cxn ang="0">
                  <a:pos x="T0" y="T1"/>
                </a:cxn>
                <a:cxn ang="0">
                  <a:pos x="T2" y="T3"/>
                </a:cxn>
                <a:cxn ang="0">
                  <a:pos x="T4" y="T5"/>
                </a:cxn>
                <a:cxn ang="0">
                  <a:pos x="T6" y="T7"/>
                </a:cxn>
                <a:cxn ang="0">
                  <a:pos x="T8" y="T9"/>
                </a:cxn>
              </a:cxnLst>
              <a:rect l="0" t="0" r="r" b="b"/>
              <a:pathLst>
                <a:path w="87" h="156">
                  <a:moveTo>
                    <a:pt x="77" y="129"/>
                  </a:moveTo>
                  <a:cubicBezTo>
                    <a:pt x="87" y="106"/>
                    <a:pt x="74" y="17"/>
                    <a:pt x="38" y="9"/>
                  </a:cubicBezTo>
                  <a:cubicBezTo>
                    <a:pt x="0" y="0"/>
                    <a:pt x="7" y="20"/>
                    <a:pt x="4" y="45"/>
                  </a:cubicBezTo>
                  <a:cubicBezTo>
                    <a:pt x="4" y="46"/>
                    <a:pt x="6" y="107"/>
                    <a:pt x="7" y="108"/>
                  </a:cubicBezTo>
                  <a:cubicBezTo>
                    <a:pt x="10" y="130"/>
                    <a:pt x="65" y="156"/>
                    <a:pt x="77" y="12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29" name="Freeform 176">
              <a:extLst>
                <a:ext uri="{FF2B5EF4-FFF2-40B4-BE49-F238E27FC236}">
                  <a16:creationId xmlns:a16="http://schemas.microsoft.com/office/drawing/2014/main" id="{3A2224D1-73C2-9473-0622-27A857597889}"/>
                </a:ext>
              </a:extLst>
            </p:cNvPr>
            <p:cNvSpPr>
              <a:spLocks/>
            </p:cNvSpPr>
            <p:nvPr/>
          </p:nvSpPr>
          <p:spPr bwMode="auto">
            <a:xfrm>
              <a:off x="-4897438" y="2978150"/>
              <a:ext cx="236538" cy="866775"/>
            </a:xfrm>
            <a:custGeom>
              <a:avLst/>
              <a:gdLst>
                <a:gd name="T0" fmla="*/ 50 w 63"/>
                <a:gd name="T1" fmla="*/ 0 h 231"/>
                <a:gd name="T2" fmla="*/ 1 w 63"/>
                <a:gd name="T3" fmla="*/ 104 h 231"/>
                <a:gd name="T4" fmla="*/ 27 w 63"/>
                <a:gd name="T5" fmla="*/ 209 h 231"/>
                <a:gd name="T6" fmla="*/ 55 w 63"/>
                <a:gd name="T7" fmla="*/ 222 h 231"/>
                <a:gd name="T8" fmla="*/ 32 w 63"/>
                <a:gd name="T9" fmla="*/ 125 h 231"/>
                <a:gd name="T10" fmla="*/ 45 w 63"/>
                <a:gd name="T11" fmla="*/ 46 h 231"/>
                <a:gd name="T12" fmla="*/ 62 w 63"/>
                <a:gd name="T13" fmla="*/ 8 h 231"/>
                <a:gd name="T14" fmla="*/ 50 w 63"/>
                <a:gd name="T15" fmla="*/ 0 h 231"/>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3" h="231">
                  <a:moveTo>
                    <a:pt x="50" y="0"/>
                  </a:moveTo>
                  <a:cubicBezTo>
                    <a:pt x="25" y="25"/>
                    <a:pt x="0" y="68"/>
                    <a:pt x="1" y="104"/>
                  </a:cubicBezTo>
                  <a:cubicBezTo>
                    <a:pt x="4" y="152"/>
                    <a:pt x="6" y="167"/>
                    <a:pt x="27" y="209"/>
                  </a:cubicBezTo>
                  <a:cubicBezTo>
                    <a:pt x="30" y="216"/>
                    <a:pt x="47" y="231"/>
                    <a:pt x="55" y="222"/>
                  </a:cubicBezTo>
                  <a:cubicBezTo>
                    <a:pt x="60" y="217"/>
                    <a:pt x="33" y="148"/>
                    <a:pt x="32" y="125"/>
                  </a:cubicBezTo>
                  <a:cubicBezTo>
                    <a:pt x="31" y="99"/>
                    <a:pt x="37" y="71"/>
                    <a:pt x="45" y="46"/>
                  </a:cubicBezTo>
                  <a:cubicBezTo>
                    <a:pt x="48" y="35"/>
                    <a:pt x="62" y="10"/>
                    <a:pt x="62" y="8"/>
                  </a:cubicBezTo>
                  <a:cubicBezTo>
                    <a:pt x="63" y="3"/>
                    <a:pt x="51" y="0"/>
                    <a:pt x="50" y="0"/>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0" name="Freeform 177">
              <a:extLst>
                <a:ext uri="{FF2B5EF4-FFF2-40B4-BE49-F238E27FC236}">
                  <a16:creationId xmlns:a16="http://schemas.microsoft.com/office/drawing/2014/main" id="{484A15FB-9371-4F40-02B0-BE2A40EF2BF1}"/>
                </a:ext>
              </a:extLst>
            </p:cNvPr>
            <p:cNvSpPr>
              <a:spLocks/>
            </p:cNvSpPr>
            <p:nvPr/>
          </p:nvSpPr>
          <p:spPr bwMode="auto">
            <a:xfrm>
              <a:off x="-1889126" y="3098800"/>
              <a:ext cx="508000" cy="825500"/>
            </a:xfrm>
            <a:custGeom>
              <a:avLst/>
              <a:gdLst>
                <a:gd name="T0" fmla="*/ 11 w 135"/>
                <a:gd name="T1" fmla="*/ 5 h 220"/>
                <a:gd name="T2" fmla="*/ 21 w 135"/>
                <a:gd name="T3" fmla="*/ 127 h 220"/>
                <a:gd name="T4" fmla="*/ 100 w 135"/>
                <a:gd name="T5" fmla="*/ 210 h 220"/>
                <a:gd name="T6" fmla="*/ 133 w 135"/>
                <a:gd name="T7" fmla="*/ 207 h 220"/>
                <a:gd name="T8" fmla="*/ 60 w 135"/>
                <a:gd name="T9" fmla="*/ 130 h 220"/>
                <a:gd name="T10" fmla="*/ 30 w 135"/>
                <a:gd name="T11" fmla="*/ 50 h 220"/>
                <a:gd name="T12" fmla="*/ 25 w 135"/>
                <a:gd name="T13" fmla="*/ 5 h 220"/>
                <a:gd name="T14" fmla="*/ 11 w 135"/>
                <a:gd name="T15" fmla="*/ 5 h 22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35" h="220">
                  <a:moveTo>
                    <a:pt x="11" y="5"/>
                  </a:moveTo>
                  <a:cubicBezTo>
                    <a:pt x="1" y="41"/>
                    <a:pt x="0" y="94"/>
                    <a:pt x="21" y="127"/>
                  </a:cubicBezTo>
                  <a:cubicBezTo>
                    <a:pt x="48" y="170"/>
                    <a:pt x="58" y="182"/>
                    <a:pt x="100" y="210"/>
                  </a:cubicBezTo>
                  <a:cubicBezTo>
                    <a:pt x="107" y="215"/>
                    <a:pt x="130" y="220"/>
                    <a:pt x="133" y="207"/>
                  </a:cubicBezTo>
                  <a:cubicBezTo>
                    <a:pt x="135" y="200"/>
                    <a:pt x="73" y="151"/>
                    <a:pt x="60" y="130"/>
                  </a:cubicBezTo>
                  <a:cubicBezTo>
                    <a:pt x="45" y="107"/>
                    <a:pt x="35" y="77"/>
                    <a:pt x="30" y="50"/>
                  </a:cubicBezTo>
                  <a:cubicBezTo>
                    <a:pt x="27" y="38"/>
                    <a:pt x="26" y="7"/>
                    <a:pt x="25" y="5"/>
                  </a:cubicBezTo>
                  <a:cubicBezTo>
                    <a:pt x="24" y="0"/>
                    <a:pt x="11" y="3"/>
                    <a:pt x="11" y="5"/>
                  </a:cubicBezTo>
                  <a:close/>
                </a:path>
              </a:pathLst>
            </a:custGeom>
            <a:solidFill>
              <a:srgbClr val="67676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1" name="Freeform 178">
              <a:extLst>
                <a:ext uri="{FF2B5EF4-FFF2-40B4-BE49-F238E27FC236}">
                  <a16:creationId xmlns:a16="http://schemas.microsoft.com/office/drawing/2014/main" id="{4413A9B5-E77E-5330-A3C2-AB6F3733C560}"/>
                </a:ext>
              </a:extLst>
            </p:cNvPr>
            <p:cNvSpPr>
              <a:spLocks noEditPoints="1"/>
            </p:cNvSpPr>
            <p:nvPr/>
          </p:nvSpPr>
          <p:spPr bwMode="auto">
            <a:xfrm>
              <a:off x="-2665413" y="2389187"/>
              <a:ext cx="663575" cy="592138"/>
            </a:xfrm>
            <a:custGeom>
              <a:avLst/>
              <a:gdLst>
                <a:gd name="T0" fmla="*/ 19 w 177"/>
                <a:gd name="T1" fmla="*/ 32 h 158"/>
                <a:gd name="T2" fmla="*/ 39 w 177"/>
                <a:gd name="T3" fmla="*/ 147 h 158"/>
                <a:gd name="T4" fmla="*/ 172 w 177"/>
                <a:gd name="T5" fmla="*/ 127 h 158"/>
                <a:gd name="T6" fmla="*/ 163 w 177"/>
                <a:gd name="T7" fmla="*/ 24 h 158"/>
                <a:gd name="T8" fmla="*/ 19 w 177"/>
                <a:gd name="T9" fmla="*/ 32 h 158"/>
                <a:gd name="T10" fmla="*/ 46 w 177"/>
                <a:gd name="T11" fmla="*/ 76 h 158"/>
                <a:gd name="T12" fmla="*/ 45 w 177"/>
                <a:gd name="T13" fmla="*/ 50 h 158"/>
                <a:gd name="T14" fmla="*/ 141 w 177"/>
                <a:gd name="T15" fmla="*/ 60 h 158"/>
                <a:gd name="T16" fmla="*/ 148 w 177"/>
                <a:gd name="T17" fmla="*/ 106 h 158"/>
                <a:gd name="T18" fmla="*/ 110 w 177"/>
                <a:gd name="T19" fmla="*/ 123 h 158"/>
                <a:gd name="T20" fmla="*/ 56 w 177"/>
                <a:gd name="T21" fmla="*/ 123 h 158"/>
                <a:gd name="T22" fmla="*/ 53 w 177"/>
                <a:gd name="T23" fmla="*/ 90 h 158"/>
                <a:gd name="T24" fmla="*/ 65 w 177"/>
                <a:gd name="T25" fmla="*/ 82 h 158"/>
                <a:gd name="T26" fmla="*/ 46 w 177"/>
                <a:gd name="T27" fmla="*/ 76 h 15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77" h="158">
                  <a:moveTo>
                    <a:pt x="19" y="32"/>
                  </a:moveTo>
                  <a:cubicBezTo>
                    <a:pt x="16" y="62"/>
                    <a:pt x="0" y="137"/>
                    <a:pt x="39" y="147"/>
                  </a:cubicBezTo>
                  <a:cubicBezTo>
                    <a:pt x="59" y="152"/>
                    <a:pt x="167" y="158"/>
                    <a:pt x="172" y="127"/>
                  </a:cubicBezTo>
                  <a:cubicBezTo>
                    <a:pt x="177" y="97"/>
                    <a:pt x="170" y="55"/>
                    <a:pt x="163" y="24"/>
                  </a:cubicBezTo>
                  <a:cubicBezTo>
                    <a:pt x="158" y="0"/>
                    <a:pt x="21" y="5"/>
                    <a:pt x="19" y="32"/>
                  </a:cubicBezTo>
                  <a:close/>
                  <a:moveTo>
                    <a:pt x="46" y="76"/>
                  </a:moveTo>
                  <a:cubicBezTo>
                    <a:pt x="46" y="67"/>
                    <a:pt x="44" y="58"/>
                    <a:pt x="45" y="50"/>
                  </a:cubicBezTo>
                  <a:cubicBezTo>
                    <a:pt x="46" y="36"/>
                    <a:pt x="130" y="22"/>
                    <a:pt x="141" y="60"/>
                  </a:cubicBezTo>
                  <a:cubicBezTo>
                    <a:pt x="146" y="79"/>
                    <a:pt x="146" y="87"/>
                    <a:pt x="148" y="106"/>
                  </a:cubicBezTo>
                  <a:cubicBezTo>
                    <a:pt x="149" y="124"/>
                    <a:pt x="124" y="120"/>
                    <a:pt x="110" y="123"/>
                  </a:cubicBezTo>
                  <a:cubicBezTo>
                    <a:pt x="102" y="125"/>
                    <a:pt x="65" y="125"/>
                    <a:pt x="56" y="123"/>
                  </a:cubicBezTo>
                  <a:cubicBezTo>
                    <a:pt x="47" y="121"/>
                    <a:pt x="43" y="92"/>
                    <a:pt x="53" y="90"/>
                  </a:cubicBezTo>
                  <a:cubicBezTo>
                    <a:pt x="54" y="89"/>
                    <a:pt x="74" y="87"/>
                    <a:pt x="65" y="82"/>
                  </a:cubicBezTo>
                  <a:cubicBezTo>
                    <a:pt x="57" y="79"/>
                    <a:pt x="48" y="85"/>
                    <a:pt x="46" y="7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2" name="Freeform 179">
              <a:extLst>
                <a:ext uri="{FF2B5EF4-FFF2-40B4-BE49-F238E27FC236}">
                  <a16:creationId xmlns:a16="http://schemas.microsoft.com/office/drawing/2014/main" id="{5BA0FCC9-8CD6-3630-6A68-6585D9E7CF45}"/>
                </a:ext>
              </a:extLst>
            </p:cNvPr>
            <p:cNvSpPr>
              <a:spLocks noEditPoints="1"/>
            </p:cNvSpPr>
            <p:nvPr/>
          </p:nvSpPr>
          <p:spPr bwMode="auto">
            <a:xfrm>
              <a:off x="-3778251" y="2617787"/>
              <a:ext cx="425450" cy="420688"/>
            </a:xfrm>
            <a:custGeom>
              <a:avLst/>
              <a:gdLst>
                <a:gd name="T0" fmla="*/ 86 w 113"/>
                <a:gd name="T1" fmla="*/ 97 h 112"/>
                <a:gd name="T2" fmla="*/ 92 w 113"/>
                <a:gd name="T3" fmla="*/ 27 h 112"/>
                <a:gd name="T4" fmla="*/ 11 w 113"/>
                <a:gd name="T5" fmla="*/ 17 h 112"/>
                <a:gd name="T6" fmla="*/ 0 w 113"/>
                <a:gd name="T7" fmla="*/ 79 h 112"/>
                <a:gd name="T8" fmla="*/ 86 w 113"/>
                <a:gd name="T9" fmla="*/ 97 h 112"/>
                <a:gd name="T10" fmla="*/ 76 w 113"/>
                <a:gd name="T11" fmla="*/ 67 h 112"/>
                <a:gd name="T12" fmla="*/ 73 w 113"/>
                <a:gd name="T13" fmla="*/ 82 h 112"/>
                <a:gd name="T14" fmla="*/ 19 w 113"/>
                <a:gd name="T15" fmla="*/ 61 h 112"/>
                <a:gd name="T16" fmla="*/ 22 w 113"/>
                <a:gd name="T17" fmla="*/ 34 h 112"/>
                <a:gd name="T18" fmla="*/ 47 w 113"/>
                <a:gd name="T19" fmla="*/ 29 h 112"/>
                <a:gd name="T20" fmla="*/ 78 w 113"/>
                <a:gd name="T21" fmla="*/ 38 h 112"/>
                <a:gd name="T22" fmla="*/ 75 w 113"/>
                <a:gd name="T23" fmla="*/ 58 h 112"/>
                <a:gd name="T24" fmla="*/ 67 w 113"/>
                <a:gd name="T25" fmla="*/ 60 h 112"/>
                <a:gd name="T26" fmla="*/ 76 w 113"/>
                <a:gd name="T27" fmla="*/ 67 h 1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3" h="112">
                  <a:moveTo>
                    <a:pt x="86" y="97"/>
                  </a:moveTo>
                  <a:cubicBezTo>
                    <a:pt x="93" y="80"/>
                    <a:pt x="113" y="38"/>
                    <a:pt x="92" y="27"/>
                  </a:cubicBezTo>
                  <a:cubicBezTo>
                    <a:pt x="81" y="20"/>
                    <a:pt x="19" y="0"/>
                    <a:pt x="11" y="17"/>
                  </a:cubicBezTo>
                  <a:cubicBezTo>
                    <a:pt x="3" y="34"/>
                    <a:pt x="1" y="60"/>
                    <a:pt x="0" y="79"/>
                  </a:cubicBezTo>
                  <a:cubicBezTo>
                    <a:pt x="0" y="94"/>
                    <a:pt x="80" y="112"/>
                    <a:pt x="86" y="97"/>
                  </a:cubicBezTo>
                  <a:close/>
                  <a:moveTo>
                    <a:pt x="76" y="67"/>
                  </a:moveTo>
                  <a:cubicBezTo>
                    <a:pt x="75" y="72"/>
                    <a:pt x="75" y="78"/>
                    <a:pt x="73" y="82"/>
                  </a:cubicBezTo>
                  <a:cubicBezTo>
                    <a:pt x="71" y="90"/>
                    <a:pt x="19" y="86"/>
                    <a:pt x="19" y="61"/>
                  </a:cubicBezTo>
                  <a:cubicBezTo>
                    <a:pt x="19" y="49"/>
                    <a:pt x="20" y="45"/>
                    <a:pt x="22" y="34"/>
                  </a:cubicBezTo>
                  <a:cubicBezTo>
                    <a:pt x="24" y="23"/>
                    <a:pt x="38" y="29"/>
                    <a:pt x="47" y="29"/>
                  </a:cubicBezTo>
                  <a:cubicBezTo>
                    <a:pt x="52" y="30"/>
                    <a:pt x="73" y="35"/>
                    <a:pt x="78" y="38"/>
                  </a:cubicBezTo>
                  <a:cubicBezTo>
                    <a:pt x="83" y="40"/>
                    <a:pt x="81" y="58"/>
                    <a:pt x="75" y="58"/>
                  </a:cubicBezTo>
                  <a:cubicBezTo>
                    <a:pt x="74" y="58"/>
                    <a:pt x="62" y="56"/>
                    <a:pt x="67" y="60"/>
                  </a:cubicBezTo>
                  <a:cubicBezTo>
                    <a:pt x="71" y="64"/>
                    <a:pt x="77" y="61"/>
                    <a:pt x="76" y="67"/>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3" name="Freeform 180">
              <a:extLst>
                <a:ext uri="{FF2B5EF4-FFF2-40B4-BE49-F238E27FC236}">
                  <a16:creationId xmlns:a16="http://schemas.microsoft.com/office/drawing/2014/main" id="{38BF3A78-ADE9-54DE-1B7B-9EF5A4B8BCEB}"/>
                </a:ext>
              </a:extLst>
            </p:cNvPr>
            <p:cNvSpPr>
              <a:spLocks noEditPoints="1"/>
            </p:cNvSpPr>
            <p:nvPr/>
          </p:nvSpPr>
          <p:spPr bwMode="auto">
            <a:xfrm>
              <a:off x="-3844926" y="3241675"/>
              <a:ext cx="404813" cy="363538"/>
            </a:xfrm>
            <a:custGeom>
              <a:avLst/>
              <a:gdLst>
                <a:gd name="T0" fmla="*/ 93 w 108"/>
                <a:gd name="T1" fmla="*/ 81 h 97"/>
                <a:gd name="T2" fmla="*/ 85 w 108"/>
                <a:gd name="T3" fmla="*/ 11 h 97"/>
                <a:gd name="T4" fmla="*/ 4 w 108"/>
                <a:gd name="T5" fmla="*/ 18 h 97"/>
                <a:gd name="T6" fmla="*/ 6 w 108"/>
                <a:gd name="T7" fmla="*/ 81 h 97"/>
                <a:gd name="T8" fmla="*/ 93 w 108"/>
                <a:gd name="T9" fmla="*/ 81 h 97"/>
                <a:gd name="T10" fmla="*/ 78 w 108"/>
                <a:gd name="T11" fmla="*/ 54 h 97"/>
                <a:gd name="T12" fmla="*/ 78 w 108"/>
                <a:gd name="T13" fmla="*/ 69 h 97"/>
                <a:gd name="T14" fmla="*/ 20 w 108"/>
                <a:gd name="T15" fmla="*/ 60 h 97"/>
                <a:gd name="T16" fmla="*/ 18 w 108"/>
                <a:gd name="T17" fmla="*/ 32 h 97"/>
                <a:gd name="T18" fmla="*/ 41 w 108"/>
                <a:gd name="T19" fmla="*/ 23 h 97"/>
                <a:gd name="T20" fmla="*/ 74 w 108"/>
                <a:gd name="T21" fmla="*/ 24 h 97"/>
                <a:gd name="T22" fmla="*/ 75 w 108"/>
                <a:gd name="T23" fmla="*/ 45 h 97"/>
                <a:gd name="T24" fmla="*/ 67 w 108"/>
                <a:gd name="T25" fmla="*/ 49 h 97"/>
                <a:gd name="T26" fmla="*/ 78 w 108"/>
                <a:gd name="T27" fmla="*/ 54 h 9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08" h="97">
                  <a:moveTo>
                    <a:pt x="93" y="81"/>
                  </a:moveTo>
                  <a:cubicBezTo>
                    <a:pt x="96" y="63"/>
                    <a:pt x="108" y="18"/>
                    <a:pt x="85" y="11"/>
                  </a:cubicBezTo>
                  <a:cubicBezTo>
                    <a:pt x="73" y="7"/>
                    <a:pt x="8" y="0"/>
                    <a:pt x="4" y="18"/>
                  </a:cubicBezTo>
                  <a:cubicBezTo>
                    <a:pt x="0" y="36"/>
                    <a:pt x="3" y="62"/>
                    <a:pt x="6" y="81"/>
                  </a:cubicBezTo>
                  <a:cubicBezTo>
                    <a:pt x="8" y="96"/>
                    <a:pt x="91" y="97"/>
                    <a:pt x="93" y="81"/>
                  </a:cubicBezTo>
                  <a:close/>
                  <a:moveTo>
                    <a:pt x="78" y="54"/>
                  </a:moveTo>
                  <a:cubicBezTo>
                    <a:pt x="78" y="59"/>
                    <a:pt x="79" y="64"/>
                    <a:pt x="78" y="69"/>
                  </a:cubicBezTo>
                  <a:cubicBezTo>
                    <a:pt x="77" y="77"/>
                    <a:pt x="26" y="83"/>
                    <a:pt x="20" y="60"/>
                  </a:cubicBezTo>
                  <a:cubicBezTo>
                    <a:pt x="18" y="48"/>
                    <a:pt x="18" y="43"/>
                    <a:pt x="18" y="32"/>
                  </a:cubicBezTo>
                  <a:cubicBezTo>
                    <a:pt x="17" y="21"/>
                    <a:pt x="32" y="24"/>
                    <a:pt x="41" y="23"/>
                  </a:cubicBezTo>
                  <a:cubicBezTo>
                    <a:pt x="46" y="22"/>
                    <a:pt x="68" y="23"/>
                    <a:pt x="74" y="24"/>
                  </a:cubicBezTo>
                  <a:cubicBezTo>
                    <a:pt x="79" y="26"/>
                    <a:pt x="81" y="44"/>
                    <a:pt x="75" y="45"/>
                  </a:cubicBezTo>
                  <a:cubicBezTo>
                    <a:pt x="74" y="45"/>
                    <a:pt x="62" y="46"/>
                    <a:pt x="67" y="49"/>
                  </a:cubicBezTo>
                  <a:cubicBezTo>
                    <a:pt x="72" y="51"/>
                    <a:pt x="77" y="48"/>
                    <a:pt x="78" y="54"/>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4" name="Freeform 181">
              <a:extLst>
                <a:ext uri="{FF2B5EF4-FFF2-40B4-BE49-F238E27FC236}">
                  <a16:creationId xmlns:a16="http://schemas.microsoft.com/office/drawing/2014/main" id="{5D46F939-8C0B-1B2D-D215-AA83C7ADD80D}"/>
                </a:ext>
              </a:extLst>
            </p:cNvPr>
            <p:cNvSpPr>
              <a:spLocks noEditPoints="1"/>
            </p:cNvSpPr>
            <p:nvPr/>
          </p:nvSpPr>
          <p:spPr bwMode="auto">
            <a:xfrm>
              <a:off x="-3736976" y="3962400"/>
              <a:ext cx="315913" cy="285750"/>
            </a:xfrm>
            <a:custGeom>
              <a:avLst/>
              <a:gdLst>
                <a:gd name="T0" fmla="*/ 78 w 84"/>
                <a:gd name="T1" fmla="*/ 56 h 76"/>
                <a:gd name="T2" fmla="*/ 65 w 84"/>
                <a:gd name="T3" fmla="*/ 2 h 76"/>
                <a:gd name="T4" fmla="*/ 1 w 84"/>
                <a:gd name="T5" fmla="*/ 16 h 76"/>
                <a:gd name="T6" fmla="*/ 9 w 84"/>
                <a:gd name="T7" fmla="*/ 65 h 76"/>
                <a:gd name="T8" fmla="*/ 78 w 84"/>
                <a:gd name="T9" fmla="*/ 56 h 76"/>
                <a:gd name="T10" fmla="*/ 63 w 84"/>
                <a:gd name="T11" fmla="*/ 36 h 76"/>
                <a:gd name="T12" fmla="*/ 65 w 84"/>
                <a:gd name="T13" fmla="*/ 49 h 76"/>
                <a:gd name="T14" fmla="*/ 18 w 84"/>
                <a:gd name="T15" fmla="*/ 47 h 76"/>
                <a:gd name="T16" fmla="*/ 14 w 84"/>
                <a:gd name="T17" fmla="*/ 25 h 76"/>
                <a:gd name="T18" fmla="*/ 31 w 84"/>
                <a:gd name="T19" fmla="*/ 16 h 76"/>
                <a:gd name="T20" fmla="*/ 57 w 84"/>
                <a:gd name="T21" fmla="*/ 14 h 76"/>
                <a:gd name="T22" fmla="*/ 60 w 84"/>
                <a:gd name="T23" fmla="*/ 30 h 76"/>
                <a:gd name="T24" fmla="*/ 54 w 84"/>
                <a:gd name="T25" fmla="*/ 34 h 76"/>
                <a:gd name="T26" fmla="*/ 63 w 84"/>
                <a:gd name="T27" fmla="*/ 36 h 7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4" h="76">
                  <a:moveTo>
                    <a:pt x="78" y="56"/>
                  </a:moveTo>
                  <a:cubicBezTo>
                    <a:pt x="79" y="42"/>
                    <a:pt x="84" y="5"/>
                    <a:pt x="65" y="2"/>
                  </a:cubicBezTo>
                  <a:cubicBezTo>
                    <a:pt x="55" y="0"/>
                    <a:pt x="2" y="1"/>
                    <a:pt x="1" y="16"/>
                  </a:cubicBezTo>
                  <a:cubicBezTo>
                    <a:pt x="0" y="30"/>
                    <a:pt x="4" y="50"/>
                    <a:pt x="9" y="65"/>
                  </a:cubicBezTo>
                  <a:cubicBezTo>
                    <a:pt x="12" y="76"/>
                    <a:pt x="78" y="69"/>
                    <a:pt x="78" y="56"/>
                  </a:cubicBezTo>
                  <a:close/>
                  <a:moveTo>
                    <a:pt x="63" y="36"/>
                  </a:moveTo>
                  <a:cubicBezTo>
                    <a:pt x="64" y="40"/>
                    <a:pt x="65" y="45"/>
                    <a:pt x="65" y="49"/>
                  </a:cubicBezTo>
                  <a:cubicBezTo>
                    <a:pt x="65" y="55"/>
                    <a:pt x="25" y="65"/>
                    <a:pt x="18" y="47"/>
                  </a:cubicBezTo>
                  <a:cubicBezTo>
                    <a:pt x="15" y="38"/>
                    <a:pt x="15" y="34"/>
                    <a:pt x="14" y="25"/>
                  </a:cubicBezTo>
                  <a:cubicBezTo>
                    <a:pt x="12" y="16"/>
                    <a:pt x="24" y="18"/>
                    <a:pt x="31" y="16"/>
                  </a:cubicBezTo>
                  <a:cubicBezTo>
                    <a:pt x="35" y="15"/>
                    <a:pt x="52" y="13"/>
                    <a:pt x="57" y="14"/>
                  </a:cubicBezTo>
                  <a:cubicBezTo>
                    <a:pt x="62" y="14"/>
                    <a:pt x="65" y="28"/>
                    <a:pt x="60" y="30"/>
                  </a:cubicBezTo>
                  <a:cubicBezTo>
                    <a:pt x="59" y="30"/>
                    <a:pt x="50" y="32"/>
                    <a:pt x="54" y="34"/>
                  </a:cubicBezTo>
                  <a:cubicBezTo>
                    <a:pt x="58" y="35"/>
                    <a:pt x="62" y="32"/>
                    <a:pt x="63" y="3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5" name="Freeform 182">
              <a:extLst>
                <a:ext uri="{FF2B5EF4-FFF2-40B4-BE49-F238E27FC236}">
                  <a16:creationId xmlns:a16="http://schemas.microsoft.com/office/drawing/2014/main" id="{04D5B9DF-0F40-6BF7-D847-D41313568978}"/>
                </a:ext>
              </a:extLst>
            </p:cNvPr>
            <p:cNvSpPr>
              <a:spLocks noEditPoints="1"/>
            </p:cNvSpPr>
            <p:nvPr/>
          </p:nvSpPr>
          <p:spPr bwMode="auto">
            <a:xfrm>
              <a:off x="-2381251" y="3924300"/>
              <a:ext cx="447675" cy="431800"/>
            </a:xfrm>
            <a:custGeom>
              <a:avLst/>
              <a:gdLst>
                <a:gd name="T0" fmla="*/ 116 w 119"/>
                <a:gd name="T1" fmla="*/ 73 h 115"/>
                <a:gd name="T2" fmla="*/ 86 w 119"/>
                <a:gd name="T3" fmla="*/ 0 h 115"/>
                <a:gd name="T4" fmla="*/ 1 w 119"/>
                <a:gd name="T5" fmla="*/ 34 h 115"/>
                <a:gd name="T6" fmla="*/ 23 w 119"/>
                <a:gd name="T7" fmla="*/ 100 h 115"/>
                <a:gd name="T8" fmla="*/ 116 w 119"/>
                <a:gd name="T9" fmla="*/ 73 h 115"/>
                <a:gd name="T10" fmla="*/ 91 w 119"/>
                <a:gd name="T11" fmla="*/ 48 h 115"/>
                <a:gd name="T12" fmla="*/ 96 w 119"/>
                <a:gd name="T13" fmla="*/ 65 h 115"/>
                <a:gd name="T14" fmla="*/ 32 w 119"/>
                <a:gd name="T15" fmla="*/ 73 h 115"/>
                <a:gd name="T16" fmla="*/ 20 w 119"/>
                <a:gd name="T17" fmla="*/ 44 h 115"/>
                <a:gd name="T18" fmla="*/ 42 w 119"/>
                <a:gd name="T19" fmla="*/ 27 h 115"/>
                <a:gd name="T20" fmla="*/ 78 w 119"/>
                <a:gd name="T21" fmla="*/ 19 h 115"/>
                <a:gd name="T22" fmla="*/ 85 w 119"/>
                <a:gd name="T23" fmla="*/ 40 h 115"/>
                <a:gd name="T24" fmla="*/ 78 w 119"/>
                <a:gd name="T25" fmla="*/ 47 h 115"/>
                <a:gd name="T26" fmla="*/ 91 w 119"/>
                <a:gd name="T27" fmla="*/ 48 h 11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119" h="115">
                  <a:moveTo>
                    <a:pt x="116" y="73"/>
                  </a:moveTo>
                  <a:cubicBezTo>
                    <a:pt x="114" y="52"/>
                    <a:pt x="112" y="1"/>
                    <a:pt x="86" y="0"/>
                  </a:cubicBezTo>
                  <a:cubicBezTo>
                    <a:pt x="71" y="0"/>
                    <a:pt x="0" y="13"/>
                    <a:pt x="1" y="34"/>
                  </a:cubicBezTo>
                  <a:cubicBezTo>
                    <a:pt x="2" y="55"/>
                    <a:pt x="13" y="81"/>
                    <a:pt x="23" y="100"/>
                  </a:cubicBezTo>
                  <a:cubicBezTo>
                    <a:pt x="30" y="115"/>
                    <a:pt x="119" y="90"/>
                    <a:pt x="116" y="73"/>
                  </a:cubicBezTo>
                  <a:close/>
                  <a:moveTo>
                    <a:pt x="91" y="48"/>
                  </a:moveTo>
                  <a:cubicBezTo>
                    <a:pt x="93" y="54"/>
                    <a:pt x="96" y="59"/>
                    <a:pt x="96" y="65"/>
                  </a:cubicBezTo>
                  <a:cubicBezTo>
                    <a:pt x="98" y="74"/>
                    <a:pt x="45" y="97"/>
                    <a:pt x="32" y="73"/>
                  </a:cubicBezTo>
                  <a:cubicBezTo>
                    <a:pt x="26" y="62"/>
                    <a:pt x="24" y="56"/>
                    <a:pt x="20" y="44"/>
                  </a:cubicBezTo>
                  <a:cubicBezTo>
                    <a:pt x="17" y="33"/>
                    <a:pt x="34" y="32"/>
                    <a:pt x="42" y="27"/>
                  </a:cubicBezTo>
                  <a:cubicBezTo>
                    <a:pt x="47" y="25"/>
                    <a:pt x="71" y="19"/>
                    <a:pt x="78" y="19"/>
                  </a:cubicBezTo>
                  <a:cubicBezTo>
                    <a:pt x="84" y="19"/>
                    <a:pt x="91" y="37"/>
                    <a:pt x="85" y="40"/>
                  </a:cubicBezTo>
                  <a:cubicBezTo>
                    <a:pt x="84" y="41"/>
                    <a:pt x="72" y="45"/>
                    <a:pt x="78" y="47"/>
                  </a:cubicBezTo>
                  <a:cubicBezTo>
                    <a:pt x="84" y="48"/>
                    <a:pt x="89" y="42"/>
                    <a:pt x="91" y="48"/>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6" name="Freeform 183">
              <a:extLst>
                <a:ext uri="{FF2B5EF4-FFF2-40B4-BE49-F238E27FC236}">
                  <a16:creationId xmlns:a16="http://schemas.microsoft.com/office/drawing/2014/main" id="{B081BADC-DD9B-BD56-8F84-80EF89216DE3}"/>
                </a:ext>
              </a:extLst>
            </p:cNvPr>
            <p:cNvSpPr>
              <a:spLocks/>
            </p:cNvSpPr>
            <p:nvPr/>
          </p:nvSpPr>
          <p:spPr bwMode="auto">
            <a:xfrm>
              <a:off x="-2263776" y="3621088"/>
              <a:ext cx="454025" cy="603250"/>
            </a:xfrm>
            <a:custGeom>
              <a:avLst/>
              <a:gdLst>
                <a:gd name="T0" fmla="*/ 69 w 121"/>
                <a:gd name="T1" fmla="*/ 13 h 161"/>
                <a:gd name="T2" fmla="*/ 22 w 121"/>
                <a:gd name="T3" fmla="*/ 130 h 161"/>
                <a:gd name="T4" fmla="*/ 72 w 121"/>
                <a:gd name="T5" fmla="*/ 124 h 161"/>
                <a:gd name="T6" fmla="*/ 110 w 121"/>
                <a:gd name="T7" fmla="*/ 74 h 161"/>
                <a:gd name="T8" fmla="*/ 69 w 121"/>
                <a:gd name="T9" fmla="*/ 13 h 161"/>
              </a:gdLst>
              <a:ahLst/>
              <a:cxnLst>
                <a:cxn ang="0">
                  <a:pos x="T0" y="T1"/>
                </a:cxn>
                <a:cxn ang="0">
                  <a:pos x="T2" y="T3"/>
                </a:cxn>
                <a:cxn ang="0">
                  <a:pos x="T4" y="T5"/>
                </a:cxn>
                <a:cxn ang="0">
                  <a:pos x="T6" y="T7"/>
                </a:cxn>
                <a:cxn ang="0">
                  <a:pos x="T8" y="T9"/>
                </a:cxn>
              </a:cxnLst>
              <a:rect l="0" t="0" r="r" b="b"/>
              <a:pathLst>
                <a:path w="121" h="161">
                  <a:moveTo>
                    <a:pt x="69" y="13"/>
                  </a:moveTo>
                  <a:cubicBezTo>
                    <a:pt x="47" y="25"/>
                    <a:pt x="0" y="101"/>
                    <a:pt x="22" y="130"/>
                  </a:cubicBezTo>
                  <a:cubicBezTo>
                    <a:pt x="46" y="161"/>
                    <a:pt x="53" y="141"/>
                    <a:pt x="72" y="124"/>
                  </a:cubicBezTo>
                  <a:cubicBezTo>
                    <a:pt x="73" y="124"/>
                    <a:pt x="109" y="75"/>
                    <a:pt x="110" y="74"/>
                  </a:cubicBezTo>
                  <a:cubicBezTo>
                    <a:pt x="121" y="55"/>
                    <a:pt x="96" y="0"/>
                    <a:pt x="69" y="13"/>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7" name="Freeform 184">
              <a:extLst>
                <a:ext uri="{FF2B5EF4-FFF2-40B4-BE49-F238E27FC236}">
                  <a16:creationId xmlns:a16="http://schemas.microsoft.com/office/drawing/2014/main" id="{2F7D5159-603F-252D-CC18-96000784EA9E}"/>
                </a:ext>
              </a:extLst>
            </p:cNvPr>
            <p:cNvSpPr>
              <a:spLocks/>
            </p:cNvSpPr>
            <p:nvPr/>
          </p:nvSpPr>
          <p:spPr bwMode="auto">
            <a:xfrm>
              <a:off x="-1727201" y="2224087"/>
              <a:ext cx="519113" cy="393700"/>
            </a:xfrm>
            <a:custGeom>
              <a:avLst/>
              <a:gdLst>
                <a:gd name="T0" fmla="*/ 59 w 138"/>
                <a:gd name="T1" fmla="*/ 6 h 105"/>
                <a:gd name="T2" fmla="*/ 16 w 138"/>
                <a:gd name="T3" fmla="*/ 49 h 105"/>
                <a:gd name="T4" fmla="*/ 4 w 138"/>
                <a:gd name="T5" fmla="*/ 80 h 105"/>
                <a:gd name="T6" fmla="*/ 64 w 138"/>
                <a:gd name="T7" fmla="*/ 105 h 105"/>
                <a:gd name="T8" fmla="*/ 125 w 138"/>
                <a:gd name="T9" fmla="*/ 40 h 105"/>
                <a:gd name="T10" fmla="*/ 115 w 138"/>
                <a:gd name="T11" fmla="*/ 26 h 105"/>
                <a:gd name="T12" fmla="*/ 59 w 138"/>
                <a:gd name="T13" fmla="*/ 6 h 105"/>
              </a:gdLst>
              <a:ahLst/>
              <a:cxnLst>
                <a:cxn ang="0">
                  <a:pos x="T0" y="T1"/>
                </a:cxn>
                <a:cxn ang="0">
                  <a:pos x="T2" y="T3"/>
                </a:cxn>
                <a:cxn ang="0">
                  <a:pos x="T4" y="T5"/>
                </a:cxn>
                <a:cxn ang="0">
                  <a:pos x="T6" y="T7"/>
                </a:cxn>
                <a:cxn ang="0">
                  <a:pos x="T8" y="T9"/>
                </a:cxn>
                <a:cxn ang="0">
                  <a:pos x="T10" y="T11"/>
                </a:cxn>
                <a:cxn ang="0">
                  <a:pos x="T12" y="T13"/>
                </a:cxn>
              </a:cxnLst>
              <a:rect l="0" t="0" r="r" b="b"/>
              <a:pathLst>
                <a:path w="138" h="105">
                  <a:moveTo>
                    <a:pt x="59" y="6"/>
                  </a:moveTo>
                  <a:cubicBezTo>
                    <a:pt x="37" y="23"/>
                    <a:pt x="32" y="23"/>
                    <a:pt x="16" y="49"/>
                  </a:cubicBezTo>
                  <a:cubicBezTo>
                    <a:pt x="14" y="54"/>
                    <a:pt x="0" y="79"/>
                    <a:pt x="4" y="80"/>
                  </a:cubicBezTo>
                  <a:cubicBezTo>
                    <a:pt x="27" y="87"/>
                    <a:pt x="44" y="93"/>
                    <a:pt x="64" y="105"/>
                  </a:cubicBezTo>
                  <a:cubicBezTo>
                    <a:pt x="70" y="102"/>
                    <a:pt x="112" y="40"/>
                    <a:pt x="125" y="40"/>
                  </a:cubicBezTo>
                  <a:cubicBezTo>
                    <a:pt x="138" y="40"/>
                    <a:pt x="118" y="29"/>
                    <a:pt x="115" y="26"/>
                  </a:cubicBezTo>
                  <a:cubicBezTo>
                    <a:pt x="106" y="19"/>
                    <a:pt x="67" y="0"/>
                    <a:pt x="59" y="6"/>
                  </a:cubicBez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38" name="Freeform 185">
              <a:extLst>
                <a:ext uri="{FF2B5EF4-FFF2-40B4-BE49-F238E27FC236}">
                  <a16:creationId xmlns:a16="http://schemas.microsoft.com/office/drawing/2014/main" id="{97D29593-5EF2-0345-E0EE-7145A1476E21}"/>
                </a:ext>
              </a:extLst>
            </p:cNvPr>
            <p:cNvSpPr>
              <a:spLocks/>
            </p:cNvSpPr>
            <p:nvPr/>
          </p:nvSpPr>
          <p:spPr bwMode="auto">
            <a:xfrm>
              <a:off x="-1287463" y="2493962"/>
              <a:ext cx="247650" cy="187325"/>
            </a:xfrm>
            <a:custGeom>
              <a:avLst/>
              <a:gdLst>
                <a:gd name="T0" fmla="*/ 28 w 66"/>
                <a:gd name="T1" fmla="*/ 3 h 50"/>
                <a:gd name="T2" fmla="*/ 8 w 66"/>
                <a:gd name="T3" fmla="*/ 24 h 50"/>
                <a:gd name="T4" fmla="*/ 2 w 66"/>
                <a:gd name="T5" fmla="*/ 39 h 50"/>
                <a:gd name="T6" fmla="*/ 31 w 66"/>
                <a:gd name="T7" fmla="*/ 50 h 50"/>
                <a:gd name="T8" fmla="*/ 60 w 66"/>
                <a:gd name="T9" fmla="*/ 19 h 50"/>
                <a:gd name="T10" fmla="*/ 55 w 66"/>
                <a:gd name="T11" fmla="*/ 13 h 50"/>
                <a:gd name="T12" fmla="*/ 28 w 66"/>
                <a:gd name="T13" fmla="*/ 3 h 50"/>
              </a:gdLst>
              <a:ahLst/>
              <a:cxnLst>
                <a:cxn ang="0">
                  <a:pos x="T0" y="T1"/>
                </a:cxn>
                <a:cxn ang="0">
                  <a:pos x="T2" y="T3"/>
                </a:cxn>
                <a:cxn ang="0">
                  <a:pos x="T4" y="T5"/>
                </a:cxn>
                <a:cxn ang="0">
                  <a:pos x="T6" y="T7"/>
                </a:cxn>
                <a:cxn ang="0">
                  <a:pos x="T8" y="T9"/>
                </a:cxn>
                <a:cxn ang="0">
                  <a:pos x="T10" y="T11"/>
                </a:cxn>
                <a:cxn ang="0">
                  <a:pos x="T12" y="T13"/>
                </a:cxn>
              </a:cxnLst>
              <a:rect l="0" t="0" r="r" b="b"/>
              <a:pathLst>
                <a:path w="66" h="50">
                  <a:moveTo>
                    <a:pt x="28" y="3"/>
                  </a:moveTo>
                  <a:cubicBezTo>
                    <a:pt x="18" y="11"/>
                    <a:pt x="15" y="11"/>
                    <a:pt x="8" y="24"/>
                  </a:cubicBezTo>
                  <a:cubicBezTo>
                    <a:pt x="6" y="26"/>
                    <a:pt x="0" y="38"/>
                    <a:pt x="2" y="39"/>
                  </a:cubicBezTo>
                  <a:cubicBezTo>
                    <a:pt x="13" y="42"/>
                    <a:pt x="21" y="44"/>
                    <a:pt x="31" y="50"/>
                  </a:cubicBezTo>
                  <a:cubicBezTo>
                    <a:pt x="33" y="49"/>
                    <a:pt x="53" y="19"/>
                    <a:pt x="60" y="19"/>
                  </a:cubicBezTo>
                  <a:cubicBezTo>
                    <a:pt x="66" y="19"/>
                    <a:pt x="56" y="14"/>
                    <a:pt x="55" y="13"/>
                  </a:cubicBezTo>
                  <a:cubicBezTo>
                    <a:pt x="50" y="9"/>
                    <a:pt x="32" y="0"/>
                    <a:pt x="28" y="3"/>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39" name="Freeform 187">
              <a:extLst>
                <a:ext uri="{FF2B5EF4-FFF2-40B4-BE49-F238E27FC236}">
                  <a16:creationId xmlns:a16="http://schemas.microsoft.com/office/drawing/2014/main" id="{65B57404-41D1-722E-A144-B96A909E23B6}"/>
                </a:ext>
              </a:extLst>
            </p:cNvPr>
            <p:cNvSpPr>
              <a:spLocks/>
            </p:cNvSpPr>
            <p:nvPr/>
          </p:nvSpPr>
          <p:spPr bwMode="auto">
            <a:xfrm>
              <a:off x="-5099051" y="-836613"/>
              <a:ext cx="4114800" cy="3135313"/>
            </a:xfrm>
            <a:custGeom>
              <a:avLst/>
              <a:gdLst>
                <a:gd name="T0" fmla="*/ 861 w 1096"/>
                <a:gd name="T1" fmla="*/ 787 h 835"/>
                <a:gd name="T2" fmla="*/ 428 w 1096"/>
                <a:gd name="T3" fmla="*/ 818 h 835"/>
                <a:gd name="T4" fmla="*/ 689 w 1096"/>
                <a:gd name="T5" fmla="*/ 138 h 835"/>
                <a:gd name="T6" fmla="*/ 861 w 1096"/>
                <a:gd name="T7" fmla="*/ 787 h 835"/>
              </a:gdLst>
              <a:ahLst/>
              <a:cxnLst>
                <a:cxn ang="0">
                  <a:pos x="T0" y="T1"/>
                </a:cxn>
                <a:cxn ang="0">
                  <a:pos x="T2" y="T3"/>
                </a:cxn>
                <a:cxn ang="0">
                  <a:pos x="T4" y="T5"/>
                </a:cxn>
                <a:cxn ang="0">
                  <a:pos x="T6" y="T7"/>
                </a:cxn>
              </a:cxnLst>
              <a:rect l="0" t="0" r="r" b="b"/>
              <a:pathLst>
                <a:path w="1096" h="835">
                  <a:moveTo>
                    <a:pt x="861" y="787"/>
                  </a:moveTo>
                  <a:cubicBezTo>
                    <a:pt x="825" y="815"/>
                    <a:pt x="493" y="835"/>
                    <a:pt x="428" y="818"/>
                  </a:cubicBezTo>
                  <a:cubicBezTo>
                    <a:pt x="0" y="678"/>
                    <a:pt x="183" y="0"/>
                    <a:pt x="689" y="138"/>
                  </a:cubicBezTo>
                  <a:cubicBezTo>
                    <a:pt x="1027" y="231"/>
                    <a:pt x="1096" y="608"/>
                    <a:pt x="861" y="787"/>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0" name="Freeform 188">
              <a:extLst>
                <a:ext uri="{FF2B5EF4-FFF2-40B4-BE49-F238E27FC236}">
                  <a16:creationId xmlns:a16="http://schemas.microsoft.com/office/drawing/2014/main" id="{3153486C-50F4-D829-DA19-083005B2BD82}"/>
                </a:ext>
              </a:extLst>
            </p:cNvPr>
            <p:cNvSpPr>
              <a:spLocks/>
            </p:cNvSpPr>
            <p:nvPr/>
          </p:nvSpPr>
          <p:spPr bwMode="auto">
            <a:xfrm>
              <a:off x="-5073651" y="-622301"/>
              <a:ext cx="3805238" cy="2959100"/>
            </a:xfrm>
            <a:custGeom>
              <a:avLst/>
              <a:gdLst>
                <a:gd name="T0" fmla="*/ 795 w 1013"/>
                <a:gd name="T1" fmla="*/ 741 h 788"/>
                <a:gd name="T2" fmla="*/ 398 w 1013"/>
                <a:gd name="T3" fmla="*/ 772 h 788"/>
                <a:gd name="T4" fmla="*/ 635 w 1013"/>
                <a:gd name="T5" fmla="*/ 128 h 788"/>
                <a:gd name="T6" fmla="*/ 795 w 1013"/>
                <a:gd name="T7" fmla="*/ 741 h 788"/>
              </a:gdLst>
              <a:ahLst/>
              <a:cxnLst>
                <a:cxn ang="0">
                  <a:pos x="T0" y="T1"/>
                </a:cxn>
                <a:cxn ang="0">
                  <a:pos x="T2" y="T3"/>
                </a:cxn>
                <a:cxn ang="0">
                  <a:pos x="T4" y="T5"/>
                </a:cxn>
                <a:cxn ang="0">
                  <a:pos x="T6" y="T7"/>
                </a:cxn>
              </a:cxnLst>
              <a:rect l="0" t="0" r="r" b="b"/>
              <a:pathLst>
                <a:path w="1013" h="788">
                  <a:moveTo>
                    <a:pt x="795" y="741"/>
                  </a:moveTo>
                  <a:cubicBezTo>
                    <a:pt x="762" y="767"/>
                    <a:pt x="458" y="788"/>
                    <a:pt x="398" y="772"/>
                  </a:cubicBezTo>
                  <a:cubicBezTo>
                    <a:pt x="0" y="641"/>
                    <a:pt x="166" y="0"/>
                    <a:pt x="635" y="128"/>
                  </a:cubicBezTo>
                  <a:cubicBezTo>
                    <a:pt x="949" y="214"/>
                    <a:pt x="1013" y="575"/>
                    <a:pt x="795" y="741"/>
                  </a:cubicBezTo>
                  <a:close/>
                </a:path>
              </a:pathLst>
            </a:custGeom>
            <a:solidFill>
              <a:srgbClr val="E6E6E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1" name="Freeform 189">
              <a:extLst>
                <a:ext uri="{FF2B5EF4-FFF2-40B4-BE49-F238E27FC236}">
                  <a16:creationId xmlns:a16="http://schemas.microsoft.com/office/drawing/2014/main" id="{930C88F8-A9A8-81FF-5D77-451C378164C1}"/>
                </a:ext>
              </a:extLst>
            </p:cNvPr>
            <p:cNvSpPr>
              <a:spLocks/>
            </p:cNvSpPr>
            <p:nvPr/>
          </p:nvSpPr>
          <p:spPr bwMode="auto">
            <a:xfrm>
              <a:off x="-4968876" y="-473076"/>
              <a:ext cx="3571875" cy="2768600"/>
            </a:xfrm>
            <a:custGeom>
              <a:avLst/>
              <a:gdLst>
                <a:gd name="T0" fmla="*/ 377 w 951"/>
                <a:gd name="T1" fmla="*/ 714 h 737"/>
                <a:gd name="T2" fmla="*/ 758 w 951"/>
                <a:gd name="T3" fmla="*/ 691 h 737"/>
                <a:gd name="T4" fmla="*/ 594 w 951"/>
                <a:gd name="T5" fmla="*/ 118 h 737"/>
                <a:gd name="T6" fmla="*/ 339 w 951"/>
                <a:gd name="T7" fmla="*/ 719 h 737"/>
                <a:gd name="T8" fmla="*/ 377 w 951"/>
                <a:gd name="T9" fmla="*/ 714 h 737"/>
              </a:gdLst>
              <a:ahLst/>
              <a:cxnLst>
                <a:cxn ang="0">
                  <a:pos x="T0" y="T1"/>
                </a:cxn>
                <a:cxn ang="0">
                  <a:pos x="T2" y="T3"/>
                </a:cxn>
                <a:cxn ang="0">
                  <a:pos x="T4" y="T5"/>
                </a:cxn>
                <a:cxn ang="0">
                  <a:pos x="T6" y="T7"/>
                </a:cxn>
                <a:cxn ang="0">
                  <a:pos x="T8" y="T9"/>
                </a:cxn>
              </a:cxnLst>
              <a:rect l="0" t="0" r="r" b="b"/>
              <a:pathLst>
                <a:path w="951" h="737">
                  <a:moveTo>
                    <a:pt x="377" y="714"/>
                  </a:moveTo>
                  <a:cubicBezTo>
                    <a:pt x="503" y="737"/>
                    <a:pt x="632" y="703"/>
                    <a:pt x="758" y="691"/>
                  </a:cubicBezTo>
                  <a:cubicBezTo>
                    <a:pt x="951" y="529"/>
                    <a:pt x="887" y="198"/>
                    <a:pt x="594" y="118"/>
                  </a:cubicBezTo>
                  <a:cubicBezTo>
                    <a:pt x="160" y="0"/>
                    <a:pt x="0" y="572"/>
                    <a:pt x="339" y="719"/>
                  </a:cubicBezTo>
                  <a:cubicBezTo>
                    <a:pt x="350" y="713"/>
                    <a:pt x="363" y="711"/>
                    <a:pt x="377" y="714"/>
                  </a:cubicBezTo>
                  <a:close/>
                </a:path>
              </a:pathLst>
            </a:custGeom>
            <a:solidFill>
              <a:srgbClr val="4E4E4E"/>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2" name="Freeform 190">
              <a:extLst>
                <a:ext uri="{FF2B5EF4-FFF2-40B4-BE49-F238E27FC236}">
                  <a16:creationId xmlns:a16="http://schemas.microsoft.com/office/drawing/2014/main" id="{33A37087-3451-2DC1-4424-468B1D5DE1F0}"/>
                </a:ext>
              </a:extLst>
            </p:cNvPr>
            <p:cNvSpPr>
              <a:spLocks/>
            </p:cNvSpPr>
            <p:nvPr/>
          </p:nvSpPr>
          <p:spPr bwMode="auto">
            <a:xfrm>
              <a:off x="-4502151" y="82550"/>
              <a:ext cx="2767013" cy="2141538"/>
            </a:xfrm>
            <a:custGeom>
              <a:avLst/>
              <a:gdLst>
                <a:gd name="T0" fmla="*/ 244 w 737"/>
                <a:gd name="T1" fmla="*/ 559 h 570"/>
                <a:gd name="T2" fmla="*/ 632 w 737"/>
                <a:gd name="T3" fmla="*/ 544 h 570"/>
                <a:gd name="T4" fmla="*/ 683 w 737"/>
                <a:gd name="T5" fmla="*/ 492 h 570"/>
                <a:gd name="T6" fmla="*/ 687 w 737"/>
                <a:gd name="T7" fmla="*/ 475 h 570"/>
                <a:gd name="T8" fmla="*/ 430 w 737"/>
                <a:gd name="T9" fmla="*/ 38 h 570"/>
                <a:gd name="T10" fmla="*/ 53 w 737"/>
                <a:gd name="T11" fmla="*/ 170 h 570"/>
                <a:gd name="T12" fmla="*/ 212 w 737"/>
                <a:gd name="T13" fmla="*/ 570 h 570"/>
                <a:gd name="T14" fmla="*/ 244 w 737"/>
                <a:gd name="T15" fmla="*/ 559 h 5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737" h="570">
                  <a:moveTo>
                    <a:pt x="244" y="559"/>
                  </a:moveTo>
                  <a:cubicBezTo>
                    <a:pt x="374" y="563"/>
                    <a:pt x="503" y="550"/>
                    <a:pt x="632" y="544"/>
                  </a:cubicBezTo>
                  <a:cubicBezTo>
                    <a:pt x="651" y="529"/>
                    <a:pt x="668" y="511"/>
                    <a:pt x="683" y="492"/>
                  </a:cubicBezTo>
                  <a:cubicBezTo>
                    <a:pt x="684" y="486"/>
                    <a:pt x="686" y="481"/>
                    <a:pt x="687" y="475"/>
                  </a:cubicBezTo>
                  <a:cubicBezTo>
                    <a:pt x="737" y="283"/>
                    <a:pt x="622" y="87"/>
                    <a:pt x="430" y="38"/>
                  </a:cubicBezTo>
                  <a:cubicBezTo>
                    <a:pt x="285" y="0"/>
                    <a:pt x="138" y="57"/>
                    <a:pt x="53" y="170"/>
                  </a:cubicBezTo>
                  <a:cubicBezTo>
                    <a:pt x="0" y="316"/>
                    <a:pt x="44" y="496"/>
                    <a:pt x="212" y="570"/>
                  </a:cubicBezTo>
                  <a:cubicBezTo>
                    <a:pt x="221" y="563"/>
                    <a:pt x="232" y="558"/>
                    <a:pt x="244" y="559"/>
                  </a:cubicBezTo>
                  <a:close/>
                </a:path>
              </a:pathLst>
            </a:custGeom>
            <a:solidFill>
              <a:srgbClr val="0000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3" name="Freeform 191">
              <a:extLst>
                <a:ext uri="{FF2B5EF4-FFF2-40B4-BE49-F238E27FC236}">
                  <a16:creationId xmlns:a16="http://schemas.microsoft.com/office/drawing/2014/main" id="{0B646C63-1938-8559-D195-732C12EA50C3}"/>
                </a:ext>
              </a:extLst>
            </p:cNvPr>
            <p:cNvSpPr>
              <a:spLocks/>
            </p:cNvSpPr>
            <p:nvPr/>
          </p:nvSpPr>
          <p:spPr bwMode="auto">
            <a:xfrm>
              <a:off x="-2197101" y="638175"/>
              <a:ext cx="277813" cy="271463"/>
            </a:xfrm>
            <a:custGeom>
              <a:avLst/>
              <a:gdLst>
                <a:gd name="T0" fmla="*/ 45 w 74"/>
                <a:gd name="T1" fmla="*/ 5 h 72"/>
                <a:gd name="T2" fmla="*/ 69 w 74"/>
                <a:gd name="T3" fmla="*/ 44 h 72"/>
                <a:gd name="T4" fmla="*/ 28 w 74"/>
                <a:gd name="T5" fmla="*/ 67 h 72"/>
                <a:gd name="T6" fmla="*/ 4 w 74"/>
                <a:gd name="T7" fmla="*/ 28 h 72"/>
                <a:gd name="T8" fmla="*/ 45 w 74"/>
                <a:gd name="T9" fmla="*/ 5 h 72"/>
              </a:gdLst>
              <a:ahLst/>
              <a:cxnLst>
                <a:cxn ang="0">
                  <a:pos x="T0" y="T1"/>
                </a:cxn>
                <a:cxn ang="0">
                  <a:pos x="T2" y="T3"/>
                </a:cxn>
                <a:cxn ang="0">
                  <a:pos x="T4" y="T5"/>
                </a:cxn>
                <a:cxn ang="0">
                  <a:pos x="T6" y="T7"/>
                </a:cxn>
                <a:cxn ang="0">
                  <a:pos x="T8" y="T9"/>
                </a:cxn>
              </a:cxnLst>
              <a:rect l="0" t="0" r="r" b="b"/>
              <a:pathLst>
                <a:path w="74" h="72">
                  <a:moveTo>
                    <a:pt x="45" y="5"/>
                  </a:moveTo>
                  <a:cubicBezTo>
                    <a:pt x="63" y="9"/>
                    <a:pt x="74" y="27"/>
                    <a:pt x="69" y="44"/>
                  </a:cubicBezTo>
                  <a:cubicBezTo>
                    <a:pt x="65" y="62"/>
                    <a:pt x="46" y="72"/>
                    <a:pt x="28" y="67"/>
                  </a:cubicBezTo>
                  <a:cubicBezTo>
                    <a:pt x="10" y="63"/>
                    <a:pt x="0" y="45"/>
                    <a:pt x="4" y="28"/>
                  </a:cubicBezTo>
                  <a:cubicBezTo>
                    <a:pt x="9" y="10"/>
                    <a:pt x="27" y="0"/>
                    <a:pt x="45" y="5"/>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4" name="Freeform 192">
              <a:extLst>
                <a:ext uri="{FF2B5EF4-FFF2-40B4-BE49-F238E27FC236}">
                  <a16:creationId xmlns:a16="http://schemas.microsoft.com/office/drawing/2014/main" id="{F9807707-1820-A1E8-654F-29CE998BE50E}"/>
                </a:ext>
              </a:extLst>
            </p:cNvPr>
            <p:cNvSpPr>
              <a:spLocks/>
            </p:cNvSpPr>
            <p:nvPr/>
          </p:nvSpPr>
          <p:spPr bwMode="auto">
            <a:xfrm>
              <a:off x="-2147888" y="1017587"/>
              <a:ext cx="371475" cy="360363"/>
            </a:xfrm>
            <a:custGeom>
              <a:avLst/>
              <a:gdLst>
                <a:gd name="T0" fmla="*/ 61 w 99"/>
                <a:gd name="T1" fmla="*/ 6 h 96"/>
                <a:gd name="T2" fmla="*/ 93 w 99"/>
                <a:gd name="T3" fmla="*/ 60 h 96"/>
                <a:gd name="T4" fmla="*/ 39 w 99"/>
                <a:gd name="T5" fmla="*/ 90 h 96"/>
                <a:gd name="T6" fmla="*/ 6 w 99"/>
                <a:gd name="T7" fmla="*/ 37 h 96"/>
                <a:gd name="T8" fmla="*/ 61 w 99"/>
                <a:gd name="T9" fmla="*/ 6 h 96"/>
              </a:gdLst>
              <a:ahLst/>
              <a:cxnLst>
                <a:cxn ang="0">
                  <a:pos x="T0" y="T1"/>
                </a:cxn>
                <a:cxn ang="0">
                  <a:pos x="T2" y="T3"/>
                </a:cxn>
                <a:cxn ang="0">
                  <a:pos x="T4" y="T5"/>
                </a:cxn>
                <a:cxn ang="0">
                  <a:pos x="T6" y="T7"/>
                </a:cxn>
                <a:cxn ang="0">
                  <a:pos x="T8" y="T9"/>
                </a:cxn>
              </a:cxnLst>
              <a:rect l="0" t="0" r="r" b="b"/>
              <a:pathLst>
                <a:path w="99" h="96">
                  <a:moveTo>
                    <a:pt x="61" y="6"/>
                  </a:moveTo>
                  <a:cubicBezTo>
                    <a:pt x="85" y="13"/>
                    <a:pt x="99" y="36"/>
                    <a:pt x="93" y="60"/>
                  </a:cubicBezTo>
                  <a:cubicBezTo>
                    <a:pt x="87" y="83"/>
                    <a:pt x="63" y="96"/>
                    <a:pt x="39" y="90"/>
                  </a:cubicBezTo>
                  <a:cubicBezTo>
                    <a:pt x="15" y="84"/>
                    <a:pt x="0" y="60"/>
                    <a:pt x="6" y="37"/>
                  </a:cubicBezTo>
                  <a:cubicBezTo>
                    <a:pt x="12" y="14"/>
                    <a:pt x="37" y="0"/>
                    <a:pt x="61" y="6"/>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5" name="Freeform 193">
              <a:extLst>
                <a:ext uri="{FF2B5EF4-FFF2-40B4-BE49-F238E27FC236}">
                  <a16:creationId xmlns:a16="http://schemas.microsoft.com/office/drawing/2014/main" id="{7DF1291A-DB46-F290-ACDF-0B7F42A13362}"/>
                </a:ext>
              </a:extLst>
            </p:cNvPr>
            <p:cNvSpPr>
              <a:spLocks/>
            </p:cNvSpPr>
            <p:nvPr/>
          </p:nvSpPr>
          <p:spPr bwMode="auto">
            <a:xfrm>
              <a:off x="-4235451" y="785812"/>
              <a:ext cx="165100" cy="157163"/>
            </a:xfrm>
            <a:custGeom>
              <a:avLst/>
              <a:gdLst>
                <a:gd name="T0" fmla="*/ 27 w 44"/>
                <a:gd name="T1" fmla="*/ 3 h 42"/>
                <a:gd name="T2" fmla="*/ 41 w 44"/>
                <a:gd name="T3" fmla="*/ 26 h 42"/>
                <a:gd name="T4" fmla="*/ 17 w 44"/>
                <a:gd name="T5" fmla="*/ 40 h 42"/>
                <a:gd name="T6" fmla="*/ 3 w 44"/>
                <a:gd name="T7" fmla="*/ 16 h 42"/>
                <a:gd name="T8" fmla="*/ 27 w 44"/>
                <a:gd name="T9" fmla="*/ 3 h 42"/>
              </a:gdLst>
              <a:ahLst/>
              <a:cxnLst>
                <a:cxn ang="0">
                  <a:pos x="T0" y="T1"/>
                </a:cxn>
                <a:cxn ang="0">
                  <a:pos x="T2" y="T3"/>
                </a:cxn>
                <a:cxn ang="0">
                  <a:pos x="T4" y="T5"/>
                </a:cxn>
                <a:cxn ang="0">
                  <a:pos x="T6" y="T7"/>
                </a:cxn>
                <a:cxn ang="0">
                  <a:pos x="T8" y="T9"/>
                </a:cxn>
              </a:cxnLst>
              <a:rect l="0" t="0" r="r" b="b"/>
              <a:pathLst>
                <a:path w="44" h="42">
                  <a:moveTo>
                    <a:pt x="27" y="3"/>
                  </a:moveTo>
                  <a:cubicBezTo>
                    <a:pt x="37" y="6"/>
                    <a:pt x="44" y="16"/>
                    <a:pt x="41" y="26"/>
                  </a:cubicBezTo>
                  <a:cubicBezTo>
                    <a:pt x="39" y="36"/>
                    <a:pt x="28" y="42"/>
                    <a:pt x="17" y="40"/>
                  </a:cubicBezTo>
                  <a:cubicBezTo>
                    <a:pt x="7" y="37"/>
                    <a:pt x="0" y="27"/>
                    <a:pt x="3" y="16"/>
                  </a:cubicBezTo>
                  <a:cubicBezTo>
                    <a:pt x="6" y="6"/>
                    <a:pt x="16" y="0"/>
                    <a:pt x="27" y="3"/>
                  </a:cubicBezTo>
                  <a:close/>
                </a:path>
              </a:pathLst>
            </a:custGeom>
            <a:solidFill>
              <a:srgbClr val="B4B4B4"/>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6" name="Freeform 194">
              <a:extLst>
                <a:ext uri="{FF2B5EF4-FFF2-40B4-BE49-F238E27FC236}">
                  <a16:creationId xmlns:a16="http://schemas.microsoft.com/office/drawing/2014/main" id="{CAF4EC44-2EC2-3272-CCBE-D9EE7FEF4456}"/>
                </a:ext>
              </a:extLst>
            </p:cNvPr>
            <p:cNvSpPr>
              <a:spLocks/>
            </p:cNvSpPr>
            <p:nvPr/>
          </p:nvSpPr>
          <p:spPr bwMode="auto">
            <a:xfrm>
              <a:off x="-4029076" y="2009775"/>
              <a:ext cx="2527300" cy="288925"/>
            </a:xfrm>
            <a:custGeom>
              <a:avLst/>
              <a:gdLst>
                <a:gd name="T0" fmla="*/ 89 w 673"/>
                <a:gd name="T1" fmla="*/ 36 h 77"/>
                <a:gd name="T2" fmla="*/ 78 w 673"/>
                <a:gd name="T3" fmla="*/ 69 h 77"/>
                <a:gd name="T4" fmla="*/ 352 w 673"/>
                <a:gd name="T5" fmla="*/ 69 h 77"/>
                <a:gd name="T6" fmla="*/ 600 w 673"/>
                <a:gd name="T7" fmla="*/ 46 h 77"/>
                <a:gd name="T8" fmla="*/ 547 w 673"/>
                <a:gd name="T9" fmla="*/ 5 h 77"/>
                <a:gd name="T10" fmla="*/ 363 w 673"/>
                <a:gd name="T11" fmla="*/ 26 h 77"/>
                <a:gd name="T12" fmla="*/ 89 w 673"/>
                <a:gd name="T13" fmla="*/ 36 h 77"/>
              </a:gdLst>
              <a:ahLst/>
              <a:cxnLst>
                <a:cxn ang="0">
                  <a:pos x="T0" y="T1"/>
                </a:cxn>
                <a:cxn ang="0">
                  <a:pos x="T2" y="T3"/>
                </a:cxn>
                <a:cxn ang="0">
                  <a:pos x="T4" y="T5"/>
                </a:cxn>
                <a:cxn ang="0">
                  <a:pos x="T6" y="T7"/>
                </a:cxn>
                <a:cxn ang="0">
                  <a:pos x="T8" y="T9"/>
                </a:cxn>
                <a:cxn ang="0">
                  <a:pos x="T10" y="T11"/>
                </a:cxn>
                <a:cxn ang="0">
                  <a:pos x="T12" y="T13"/>
                </a:cxn>
              </a:cxnLst>
              <a:rect l="0" t="0" r="r" b="b"/>
              <a:pathLst>
                <a:path w="673" h="77">
                  <a:moveTo>
                    <a:pt x="89" y="36"/>
                  </a:moveTo>
                  <a:cubicBezTo>
                    <a:pt x="52" y="25"/>
                    <a:pt x="0" y="58"/>
                    <a:pt x="78" y="69"/>
                  </a:cubicBezTo>
                  <a:cubicBezTo>
                    <a:pt x="144" y="77"/>
                    <a:pt x="293" y="76"/>
                    <a:pt x="352" y="69"/>
                  </a:cubicBezTo>
                  <a:cubicBezTo>
                    <a:pt x="435" y="59"/>
                    <a:pt x="519" y="61"/>
                    <a:pt x="600" y="46"/>
                  </a:cubicBezTo>
                  <a:cubicBezTo>
                    <a:pt x="673" y="33"/>
                    <a:pt x="585" y="0"/>
                    <a:pt x="547" y="5"/>
                  </a:cubicBezTo>
                  <a:cubicBezTo>
                    <a:pt x="486" y="15"/>
                    <a:pt x="423" y="22"/>
                    <a:pt x="363" y="26"/>
                  </a:cubicBezTo>
                  <a:cubicBezTo>
                    <a:pt x="320" y="29"/>
                    <a:pt x="225" y="38"/>
                    <a:pt x="89" y="36"/>
                  </a:cubicBezTo>
                  <a:close/>
                </a:path>
              </a:pathLst>
            </a:custGeom>
            <a:solidFill>
              <a:srgbClr val="81818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7" name="Freeform 195">
              <a:extLst>
                <a:ext uri="{FF2B5EF4-FFF2-40B4-BE49-F238E27FC236}">
                  <a16:creationId xmlns:a16="http://schemas.microsoft.com/office/drawing/2014/main" id="{4AEABDBC-F426-0EE1-41F6-C6779A0D4741}"/>
                </a:ext>
              </a:extLst>
            </p:cNvPr>
            <p:cNvSpPr>
              <a:spLocks/>
            </p:cNvSpPr>
            <p:nvPr/>
          </p:nvSpPr>
          <p:spPr bwMode="auto">
            <a:xfrm>
              <a:off x="-4029076" y="2095500"/>
              <a:ext cx="2527300" cy="203200"/>
            </a:xfrm>
            <a:custGeom>
              <a:avLst/>
              <a:gdLst>
                <a:gd name="T0" fmla="*/ 82 w 673"/>
                <a:gd name="T1" fmla="*/ 29 h 54"/>
                <a:gd name="T2" fmla="*/ 78 w 673"/>
                <a:gd name="T3" fmla="*/ 46 h 54"/>
                <a:gd name="T4" fmla="*/ 352 w 673"/>
                <a:gd name="T5" fmla="*/ 46 h 54"/>
                <a:gd name="T6" fmla="*/ 600 w 673"/>
                <a:gd name="T7" fmla="*/ 23 h 54"/>
                <a:gd name="T8" fmla="*/ 552 w 673"/>
                <a:gd name="T9" fmla="*/ 6 h 54"/>
                <a:gd name="T10" fmla="*/ 369 w 673"/>
                <a:gd name="T11" fmla="*/ 23 h 54"/>
                <a:gd name="T12" fmla="*/ 82 w 673"/>
                <a:gd name="T13" fmla="*/ 29 h 54"/>
              </a:gdLst>
              <a:ahLst/>
              <a:cxnLst>
                <a:cxn ang="0">
                  <a:pos x="T0" y="T1"/>
                </a:cxn>
                <a:cxn ang="0">
                  <a:pos x="T2" y="T3"/>
                </a:cxn>
                <a:cxn ang="0">
                  <a:pos x="T4" y="T5"/>
                </a:cxn>
                <a:cxn ang="0">
                  <a:pos x="T6" y="T7"/>
                </a:cxn>
                <a:cxn ang="0">
                  <a:pos x="T8" y="T9"/>
                </a:cxn>
                <a:cxn ang="0">
                  <a:pos x="T10" y="T11"/>
                </a:cxn>
                <a:cxn ang="0">
                  <a:pos x="T12" y="T13"/>
                </a:cxn>
              </a:cxnLst>
              <a:rect l="0" t="0" r="r" b="b"/>
              <a:pathLst>
                <a:path w="673" h="54">
                  <a:moveTo>
                    <a:pt x="82" y="29"/>
                  </a:moveTo>
                  <a:cubicBezTo>
                    <a:pt x="46" y="18"/>
                    <a:pt x="0" y="35"/>
                    <a:pt x="78" y="46"/>
                  </a:cubicBezTo>
                  <a:cubicBezTo>
                    <a:pt x="144" y="54"/>
                    <a:pt x="293" y="53"/>
                    <a:pt x="352" y="46"/>
                  </a:cubicBezTo>
                  <a:cubicBezTo>
                    <a:pt x="435" y="36"/>
                    <a:pt x="519" y="38"/>
                    <a:pt x="600" y="23"/>
                  </a:cubicBezTo>
                  <a:cubicBezTo>
                    <a:pt x="673" y="10"/>
                    <a:pt x="590" y="0"/>
                    <a:pt x="552" y="6"/>
                  </a:cubicBezTo>
                  <a:cubicBezTo>
                    <a:pt x="492" y="15"/>
                    <a:pt x="428" y="19"/>
                    <a:pt x="369" y="23"/>
                  </a:cubicBezTo>
                  <a:cubicBezTo>
                    <a:pt x="326" y="26"/>
                    <a:pt x="218" y="30"/>
                    <a:pt x="82" y="29"/>
                  </a:cubicBezTo>
                  <a:close/>
                </a:path>
              </a:pathLst>
            </a:custGeom>
            <a:solidFill>
              <a:srgbClr val="33333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8" name="Freeform 196">
              <a:extLst>
                <a:ext uri="{FF2B5EF4-FFF2-40B4-BE49-F238E27FC236}">
                  <a16:creationId xmlns:a16="http://schemas.microsoft.com/office/drawing/2014/main" id="{E321A8D5-D313-222F-1EF7-47016B7BFCC9}"/>
                </a:ext>
              </a:extLst>
            </p:cNvPr>
            <p:cNvSpPr>
              <a:spLocks/>
            </p:cNvSpPr>
            <p:nvPr/>
          </p:nvSpPr>
          <p:spPr bwMode="auto">
            <a:xfrm>
              <a:off x="-3630613" y="6316663"/>
              <a:ext cx="1828800" cy="1185863"/>
            </a:xfrm>
            <a:custGeom>
              <a:avLst/>
              <a:gdLst>
                <a:gd name="T0" fmla="*/ 173 w 487"/>
                <a:gd name="T1" fmla="*/ 9 h 316"/>
                <a:gd name="T2" fmla="*/ 166 w 487"/>
                <a:gd name="T3" fmla="*/ 168 h 316"/>
                <a:gd name="T4" fmla="*/ 32 w 487"/>
                <a:gd name="T5" fmla="*/ 289 h 316"/>
                <a:gd name="T6" fmla="*/ 465 w 487"/>
                <a:gd name="T7" fmla="*/ 298 h 316"/>
                <a:gd name="T8" fmla="*/ 485 w 487"/>
                <a:gd name="T9" fmla="*/ 76 h 316"/>
                <a:gd name="T10" fmla="*/ 487 w 487"/>
                <a:gd name="T11" fmla="*/ 10 h 316"/>
                <a:gd name="T12" fmla="*/ 487 w 487"/>
                <a:gd name="T13" fmla="*/ 0 h 316"/>
                <a:gd name="T14" fmla="*/ 173 w 487"/>
                <a:gd name="T15" fmla="*/ 9 h 316"/>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87" h="316">
                  <a:moveTo>
                    <a:pt x="173" y="9"/>
                  </a:moveTo>
                  <a:cubicBezTo>
                    <a:pt x="172" y="114"/>
                    <a:pt x="170" y="168"/>
                    <a:pt x="166" y="168"/>
                  </a:cubicBezTo>
                  <a:cubicBezTo>
                    <a:pt x="131" y="168"/>
                    <a:pt x="0" y="225"/>
                    <a:pt x="32" y="289"/>
                  </a:cubicBezTo>
                  <a:cubicBezTo>
                    <a:pt x="42" y="309"/>
                    <a:pt x="458" y="316"/>
                    <a:pt x="465" y="298"/>
                  </a:cubicBezTo>
                  <a:cubicBezTo>
                    <a:pt x="474" y="268"/>
                    <a:pt x="486" y="160"/>
                    <a:pt x="485" y="76"/>
                  </a:cubicBezTo>
                  <a:cubicBezTo>
                    <a:pt x="485" y="57"/>
                    <a:pt x="487" y="23"/>
                    <a:pt x="487" y="10"/>
                  </a:cubicBezTo>
                  <a:cubicBezTo>
                    <a:pt x="487" y="7"/>
                    <a:pt x="487" y="3"/>
                    <a:pt x="487" y="0"/>
                  </a:cubicBezTo>
                  <a:cubicBezTo>
                    <a:pt x="397" y="42"/>
                    <a:pt x="280" y="42"/>
                    <a:pt x="173" y="9"/>
                  </a:cubicBezTo>
                  <a:close/>
                </a:path>
              </a:pathLst>
            </a:custGeom>
            <a:solidFill>
              <a:schemeClr val="tx1">
                <a:lumMod val="75000"/>
                <a:lumOff val="2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49" name="Freeform 197">
              <a:extLst>
                <a:ext uri="{FF2B5EF4-FFF2-40B4-BE49-F238E27FC236}">
                  <a16:creationId xmlns:a16="http://schemas.microsoft.com/office/drawing/2014/main" id="{EAD3B5FD-09C7-4EB5-932E-18EAA995E4A8}"/>
                </a:ext>
              </a:extLst>
            </p:cNvPr>
            <p:cNvSpPr>
              <a:spLocks/>
            </p:cNvSpPr>
            <p:nvPr/>
          </p:nvSpPr>
          <p:spPr bwMode="auto">
            <a:xfrm>
              <a:off x="-5230813" y="722312"/>
              <a:ext cx="138113" cy="6543676"/>
            </a:xfrm>
            <a:custGeom>
              <a:avLst/>
              <a:gdLst>
                <a:gd name="T0" fmla="*/ 0 w 37"/>
                <a:gd name="T1" fmla="*/ 0 h 1743"/>
                <a:gd name="T2" fmla="*/ 37 w 37"/>
                <a:gd name="T3" fmla="*/ 0 h 1743"/>
                <a:gd name="T4" fmla="*/ 37 w 37"/>
                <a:gd name="T5" fmla="*/ 1731 h 1743"/>
                <a:gd name="T6" fmla="*/ 0 w 37"/>
                <a:gd name="T7" fmla="*/ 1731 h 1743"/>
                <a:gd name="T8" fmla="*/ 0 w 37"/>
                <a:gd name="T9" fmla="*/ 0 h 1743"/>
              </a:gdLst>
              <a:ahLst/>
              <a:cxnLst>
                <a:cxn ang="0">
                  <a:pos x="T0" y="T1"/>
                </a:cxn>
                <a:cxn ang="0">
                  <a:pos x="T2" y="T3"/>
                </a:cxn>
                <a:cxn ang="0">
                  <a:pos x="T4" y="T5"/>
                </a:cxn>
                <a:cxn ang="0">
                  <a:pos x="T6" y="T7"/>
                </a:cxn>
                <a:cxn ang="0">
                  <a:pos x="T8" y="T9"/>
                </a:cxn>
              </a:cxnLst>
              <a:rect l="0" t="0" r="r" b="b"/>
              <a:pathLst>
                <a:path w="37" h="1743">
                  <a:moveTo>
                    <a:pt x="0" y="0"/>
                  </a:moveTo>
                  <a:cubicBezTo>
                    <a:pt x="37" y="0"/>
                    <a:pt x="37" y="0"/>
                    <a:pt x="37" y="0"/>
                  </a:cubicBezTo>
                  <a:cubicBezTo>
                    <a:pt x="37" y="525"/>
                    <a:pt x="37" y="1205"/>
                    <a:pt x="37" y="1731"/>
                  </a:cubicBezTo>
                  <a:cubicBezTo>
                    <a:pt x="36" y="1743"/>
                    <a:pt x="0" y="1743"/>
                    <a:pt x="0" y="1731"/>
                  </a:cubicBezTo>
                  <a:lnTo>
                    <a:pt x="0" y="0"/>
                  </a:lnTo>
                  <a:close/>
                </a:path>
              </a:pathLst>
            </a:custGeom>
            <a:solidFill>
              <a:srgbClr val="D3D4D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0" name="Freeform 198">
              <a:extLst>
                <a:ext uri="{FF2B5EF4-FFF2-40B4-BE49-F238E27FC236}">
                  <a16:creationId xmlns:a16="http://schemas.microsoft.com/office/drawing/2014/main" id="{DCDCD926-1756-A012-464F-E0DD485F2C32}"/>
                </a:ext>
              </a:extLst>
            </p:cNvPr>
            <p:cNvSpPr>
              <a:spLocks/>
            </p:cNvSpPr>
            <p:nvPr/>
          </p:nvSpPr>
          <p:spPr bwMode="auto">
            <a:xfrm>
              <a:off x="-5167313" y="722312"/>
              <a:ext cx="74613" cy="6543676"/>
            </a:xfrm>
            <a:custGeom>
              <a:avLst/>
              <a:gdLst>
                <a:gd name="T0" fmla="*/ 0 w 20"/>
                <a:gd name="T1" fmla="*/ 0 h 1743"/>
                <a:gd name="T2" fmla="*/ 20 w 20"/>
                <a:gd name="T3" fmla="*/ 0 h 1743"/>
                <a:gd name="T4" fmla="*/ 20 w 20"/>
                <a:gd name="T5" fmla="*/ 1731 h 1743"/>
                <a:gd name="T6" fmla="*/ 0 w 20"/>
                <a:gd name="T7" fmla="*/ 1731 h 1743"/>
                <a:gd name="T8" fmla="*/ 0 w 20"/>
                <a:gd name="T9" fmla="*/ 0 h 1743"/>
              </a:gdLst>
              <a:ahLst/>
              <a:cxnLst>
                <a:cxn ang="0">
                  <a:pos x="T0" y="T1"/>
                </a:cxn>
                <a:cxn ang="0">
                  <a:pos x="T2" y="T3"/>
                </a:cxn>
                <a:cxn ang="0">
                  <a:pos x="T4" y="T5"/>
                </a:cxn>
                <a:cxn ang="0">
                  <a:pos x="T6" y="T7"/>
                </a:cxn>
                <a:cxn ang="0">
                  <a:pos x="T8" y="T9"/>
                </a:cxn>
              </a:cxnLst>
              <a:rect l="0" t="0" r="r" b="b"/>
              <a:pathLst>
                <a:path w="20" h="1743">
                  <a:moveTo>
                    <a:pt x="0" y="0"/>
                  </a:moveTo>
                  <a:cubicBezTo>
                    <a:pt x="20" y="0"/>
                    <a:pt x="20" y="0"/>
                    <a:pt x="20" y="0"/>
                  </a:cubicBezTo>
                  <a:cubicBezTo>
                    <a:pt x="20" y="525"/>
                    <a:pt x="20" y="1205"/>
                    <a:pt x="20" y="1731"/>
                  </a:cubicBezTo>
                  <a:cubicBezTo>
                    <a:pt x="19" y="1743"/>
                    <a:pt x="0" y="1743"/>
                    <a:pt x="0" y="1731"/>
                  </a:cubicBezTo>
                  <a:lnTo>
                    <a:pt x="0" y="0"/>
                  </a:lnTo>
                  <a:close/>
                </a:path>
              </a:pathLst>
            </a:custGeom>
            <a:solidFill>
              <a:srgbClr val="96989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1" name="Freeform 199">
              <a:extLst>
                <a:ext uri="{FF2B5EF4-FFF2-40B4-BE49-F238E27FC236}">
                  <a16:creationId xmlns:a16="http://schemas.microsoft.com/office/drawing/2014/main" id="{D4603C61-6F40-D433-0452-F3559290852D}"/>
                </a:ext>
              </a:extLst>
            </p:cNvPr>
            <p:cNvSpPr>
              <a:spLocks/>
            </p:cNvSpPr>
            <p:nvPr/>
          </p:nvSpPr>
          <p:spPr bwMode="auto">
            <a:xfrm>
              <a:off x="-5329238" y="342900"/>
              <a:ext cx="334963" cy="490538"/>
            </a:xfrm>
            <a:custGeom>
              <a:avLst/>
              <a:gdLst>
                <a:gd name="T0" fmla="*/ 104 w 211"/>
                <a:gd name="T1" fmla="*/ 0 h 309"/>
                <a:gd name="T2" fmla="*/ 0 w 211"/>
                <a:gd name="T3" fmla="*/ 182 h 309"/>
                <a:gd name="T4" fmla="*/ 57 w 211"/>
                <a:gd name="T5" fmla="*/ 309 h 309"/>
                <a:gd name="T6" fmla="*/ 161 w 211"/>
                <a:gd name="T7" fmla="*/ 309 h 309"/>
                <a:gd name="T8" fmla="*/ 211 w 211"/>
                <a:gd name="T9" fmla="*/ 182 h 309"/>
                <a:gd name="T10" fmla="*/ 104 w 211"/>
                <a:gd name="T11" fmla="*/ 0 h 309"/>
              </a:gdLst>
              <a:ahLst/>
              <a:cxnLst>
                <a:cxn ang="0">
                  <a:pos x="T0" y="T1"/>
                </a:cxn>
                <a:cxn ang="0">
                  <a:pos x="T2" y="T3"/>
                </a:cxn>
                <a:cxn ang="0">
                  <a:pos x="T4" y="T5"/>
                </a:cxn>
                <a:cxn ang="0">
                  <a:pos x="T6" y="T7"/>
                </a:cxn>
                <a:cxn ang="0">
                  <a:pos x="T8" y="T9"/>
                </a:cxn>
                <a:cxn ang="0">
                  <a:pos x="T10" y="T11"/>
                </a:cxn>
              </a:cxnLst>
              <a:rect l="0" t="0" r="r" b="b"/>
              <a:pathLst>
                <a:path w="211" h="309">
                  <a:moveTo>
                    <a:pt x="104" y="0"/>
                  </a:moveTo>
                  <a:lnTo>
                    <a:pt x="0" y="182"/>
                  </a:lnTo>
                  <a:lnTo>
                    <a:pt x="57" y="309"/>
                  </a:lnTo>
                  <a:lnTo>
                    <a:pt x="161" y="309"/>
                  </a:lnTo>
                  <a:lnTo>
                    <a:pt x="211" y="182"/>
                  </a:lnTo>
                  <a:lnTo>
                    <a:pt x="104" y="0"/>
                  </a:lnTo>
                  <a:close/>
                </a:path>
              </a:pathLst>
            </a:custGeom>
            <a:solidFill>
              <a:srgbClr val="73747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2" name="Freeform 200">
              <a:extLst>
                <a:ext uri="{FF2B5EF4-FFF2-40B4-BE49-F238E27FC236}">
                  <a16:creationId xmlns:a16="http://schemas.microsoft.com/office/drawing/2014/main" id="{4C82E8C9-85B9-EE0D-DB26-7968F4B62F84}"/>
                </a:ext>
              </a:extLst>
            </p:cNvPr>
            <p:cNvSpPr>
              <a:spLocks/>
            </p:cNvSpPr>
            <p:nvPr/>
          </p:nvSpPr>
          <p:spPr bwMode="auto">
            <a:xfrm>
              <a:off x="-5291138" y="387350"/>
              <a:ext cx="236538" cy="346075"/>
            </a:xfrm>
            <a:custGeom>
              <a:avLst/>
              <a:gdLst>
                <a:gd name="T0" fmla="*/ 76 w 149"/>
                <a:gd name="T1" fmla="*/ 0 h 218"/>
                <a:gd name="T2" fmla="*/ 0 w 149"/>
                <a:gd name="T3" fmla="*/ 128 h 218"/>
                <a:gd name="T4" fmla="*/ 40 w 149"/>
                <a:gd name="T5" fmla="*/ 218 h 218"/>
                <a:gd name="T6" fmla="*/ 114 w 149"/>
                <a:gd name="T7" fmla="*/ 218 h 218"/>
                <a:gd name="T8" fmla="*/ 149 w 149"/>
                <a:gd name="T9" fmla="*/ 128 h 218"/>
                <a:gd name="T10" fmla="*/ 76 w 149"/>
                <a:gd name="T11" fmla="*/ 0 h 218"/>
              </a:gdLst>
              <a:ahLst/>
              <a:cxnLst>
                <a:cxn ang="0">
                  <a:pos x="T0" y="T1"/>
                </a:cxn>
                <a:cxn ang="0">
                  <a:pos x="T2" y="T3"/>
                </a:cxn>
                <a:cxn ang="0">
                  <a:pos x="T4" y="T5"/>
                </a:cxn>
                <a:cxn ang="0">
                  <a:pos x="T6" y="T7"/>
                </a:cxn>
                <a:cxn ang="0">
                  <a:pos x="T8" y="T9"/>
                </a:cxn>
                <a:cxn ang="0">
                  <a:pos x="T10" y="T11"/>
                </a:cxn>
              </a:cxnLst>
              <a:rect l="0" t="0" r="r" b="b"/>
              <a:pathLst>
                <a:path w="149" h="218">
                  <a:moveTo>
                    <a:pt x="76" y="0"/>
                  </a:moveTo>
                  <a:lnTo>
                    <a:pt x="0" y="128"/>
                  </a:lnTo>
                  <a:lnTo>
                    <a:pt x="40" y="218"/>
                  </a:lnTo>
                  <a:lnTo>
                    <a:pt x="114" y="218"/>
                  </a:lnTo>
                  <a:lnTo>
                    <a:pt x="149" y="128"/>
                  </a:lnTo>
                  <a:lnTo>
                    <a:pt x="76" y="0"/>
                  </a:lnTo>
                  <a:close/>
                </a:path>
              </a:pathLst>
            </a:custGeom>
            <a:solidFill>
              <a:srgbClr val="BEBFC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3" name="Freeform 201">
              <a:extLst>
                <a:ext uri="{FF2B5EF4-FFF2-40B4-BE49-F238E27FC236}">
                  <a16:creationId xmlns:a16="http://schemas.microsoft.com/office/drawing/2014/main" id="{5F253696-6D78-3B7B-C67E-B5F1360DA421}"/>
                </a:ext>
              </a:extLst>
            </p:cNvPr>
            <p:cNvSpPr>
              <a:spLocks/>
            </p:cNvSpPr>
            <p:nvPr/>
          </p:nvSpPr>
          <p:spPr bwMode="auto">
            <a:xfrm>
              <a:off x="-5257801" y="414337"/>
              <a:ext cx="158750" cy="228600"/>
            </a:xfrm>
            <a:custGeom>
              <a:avLst/>
              <a:gdLst>
                <a:gd name="T0" fmla="*/ 50 w 100"/>
                <a:gd name="T1" fmla="*/ 0 h 144"/>
                <a:gd name="T2" fmla="*/ 0 w 100"/>
                <a:gd name="T3" fmla="*/ 85 h 144"/>
                <a:gd name="T4" fmla="*/ 26 w 100"/>
                <a:gd name="T5" fmla="*/ 144 h 144"/>
                <a:gd name="T6" fmla="*/ 76 w 100"/>
                <a:gd name="T7" fmla="*/ 144 h 144"/>
                <a:gd name="T8" fmla="*/ 100 w 100"/>
                <a:gd name="T9" fmla="*/ 85 h 144"/>
                <a:gd name="T10" fmla="*/ 50 w 100"/>
                <a:gd name="T11" fmla="*/ 0 h 144"/>
              </a:gdLst>
              <a:ahLst/>
              <a:cxnLst>
                <a:cxn ang="0">
                  <a:pos x="T0" y="T1"/>
                </a:cxn>
                <a:cxn ang="0">
                  <a:pos x="T2" y="T3"/>
                </a:cxn>
                <a:cxn ang="0">
                  <a:pos x="T4" y="T5"/>
                </a:cxn>
                <a:cxn ang="0">
                  <a:pos x="T6" y="T7"/>
                </a:cxn>
                <a:cxn ang="0">
                  <a:pos x="T8" y="T9"/>
                </a:cxn>
                <a:cxn ang="0">
                  <a:pos x="T10" y="T11"/>
                </a:cxn>
              </a:cxnLst>
              <a:rect l="0" t="0" r="r" b="b"/>
              <a:pathLst>
                <a:path w="100" h="144">
                  <a:moveTo>
                    <a:pt x="50" y="0"/>
                  </a:moveTo>
                  <a:lnTo>
                    <a:pt x="0" y="85"/>
                  </a:lnTo>
                  <a:lnTo>
                    <a:pt x="26" y="144"/>
                  </a:lnTo>
                  <a:lnTo>
                    <a:pt x="76" y="144"/>
                  </a:lnTo>
                  <a:lnTo>
                    <a:pt x="100" y="85"/>
                  </a:lnTo>
                  <a:lnTo>
                    <a:pt x="50" y="0"/>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4" name="Freeform 202">
              <a:extLst>
                <a:ext uri="{FF2B5EF4-FFF2-40B4-BE49-F238E27FC236}">
                  <a16:creationId xmlns:a16="http://schemas.microsoft.com/office/drawing/2014/main" id="{E4D5800A-83F6-3989-E88E-E6E0682A856C}"/>
                </a:ext>
              </a:extLst>
            </p:cNvPr>
            <p:cNvSpPr>
              <a:spLocks/>
            </p:cNvSpPr>
            <p:nvPr/>
          </p:nvSpPr>
          <p:spPr bwMode="auto">
            <a:xfrm>
              <a:off x="-8231188" y="695325"/>
              <a:ext cx="3113088" cy="2640013"/>
            </a:xfrm>
            <a:custGeom>
              <a:avLst/>
              <a:gdLst>
                <a:gd name="T0" fmla="*/ 826 w 829"/>
                <a:gd name="T1" fmla="*/ 76 h 703"/>
                <a:gd name="T2" fmla="*/ 605 w 829"/>
                <a:gd name="T3" fmla="*/ 37 h 703"/>
                <a:gd name="T4" fmla="*/ 0 w 829"/>
                <a:gd name="T5" fmla="*/ 101 h 703"/>
                <a:gd name="T6" fmla="*/ 0 w 829"/>
                <a:gd name="T7" fmla="*/ 681 h 703"/>
                <a:gd name="T8" fmla="*/ 571 w 829"/>
                <a:gd name="T9" fmla="*/ 590 h 703"/>
                <a:gd name="T10" fmla="*/ 826 w 829"/>
                <a:gd name="T11" fmla="*/ 593 h 703"/>
                <a:gd name="T12" fmla="*/ 826 w 829"/>
                <a:gd name="T13" fmla="*/ 76 h 703"/>
              </a:gdLst>
              <a:ahLst/>
              <a:cxnLst>
                <a:cxn ang="0">
                  <a:pos x="T0" y="T1"/>
                </a:cxn>
                <a:cxn ang="0">
                  <a:pos x="T2" y="T3"/>
                </a:cxn>
                <a:cxn ang="0">
                  <a:pos x="T4" y="T5"/>
                </a:cxn>
                <a:cxn ang="0">
                  <a:pos x="T6" y="T7"/>
                </a:cxn>
                <a:cxn ang="0">
                  <a:pos x="T8" y="T9"/>
                </a:cxn>
                <a:cxn ang="0">
                  <a:pos x="T10" y="T11"/>
                </a:cxn>
                <a:cxn ang="0">
                  <a:pos x="T12" y="T13"/>
                </a:cxn>
              </a:cxnLst>
              <a:rect l="0" t="0" r="r" b="b"/>
              <a:pathLst>
                <a:path w="829" h="703">
                  <a:moveTo>
                    <a:pt x="826" y="76"/>
                  </a:moveTo>
                  <a:cubicBezTo>
                    <a:pt x="826" y="76"/>
                    <a:pt x="829" y="0"/>
                    <a:pt x="605" y="37"/>
                  </a:cubicBezTo>
                  <a:cubicBezTo>
                    <a:pt x="381" y="75"/>
                    <a:pt x="256" y="164"/>
                    <a:pt x="0" y="101"/>
                  </a:cubicBezTo>
                  <a:cubicBezTo>
                    <a:pt x="0" y="681"/>
                    <a:pt x="0" y="681"/>
                    <a:pt x="0" y="681"/>
                  </a:cubicBezTo>
                  <a:cubicBezTo>
                    <a:pt x="0" y="681"/>
                    <a:pt x="375" y="703"/>
                    <a:pt x="571" y="590"/>
                  </a:cubicBezTo>
                  <a:cubicBezTo>
                    <a:pt x="571" y="590"/>
                    <a:pt x="704" y="522"/>
                    <a:pt x="826" y="593"/>
                  </a:cubicBezTo>
                  <a:lnTo>
                    <a:pt x="826" y="76"/>
                  </a:lnTo>
                  <a:close/>
                </a:path>
              </a:pathLst>
            </a:custGeom>
            <a:solidFill>
              <a:schemeClr val="accent2"/>
            </a:solidFill>
            <a:ln>
              <a:noFill/>
            </a:ln>
          </p:spPr>
          <p:txBody>
            <a:bodyPr vert="horz" wrap="square" lIns="68580" tIns="34290" rIns="68580" bIns="34290" numCol="1" anchor="t" anchorCtr="0" compatLnSpc="1">
              <a:prstTxWarp prst="textNoShape">
                <a:avLst/>
              </a:prstTxWarp>
            </a:bodyPr>
            <a:lstStyle/>
            <a:p>
              <a:endParaRPr lang="id-ID" sz="1350"/>
            </a:p>
          </p:txBody>
        </p:sp>
        <p:sp>
          <p:nvSpPr>
            <p:cNvPr id="155" name="Freeform 203">
              <a:extLst>
                <a:ext uri="{FF2B5EF4-FFF2-40B4-BE49-F238E27FC236}">
                  <a16:creationId xmlns:a16="http://schemas.microsoft.com/office/drawing/2014/main" id="{3C013EC7-AA52-96D4-6A1C-E047BCCB396A}"/>
                </a:ext>
              </a:extLst>
            </p:cNvPr>
            <p:cNvSpPr>
              <a:spLocks/>
            </p:cNvSpPr>
            <p:nvPr/>
          </p:nvSpPr>
          <p:spPr bwMode="auto">
            <a:xfrm>
              <a:off x="-5530851" y="2933700"/>
              <a:ext cx="461963" cy="349250"/>
            </a:xfrm>
            <a:custGeom>
              <a:avLst/>
              <a:gdLst>
                <a:gd name="T0" fmla="*/ 100 w 123"/>
                <a:gd name="T1" fmla="*/ 29 h 93"/>
                <a:gd name="T2" fmla="*/ 19 w 123"/>
                <a:gd name="T3" fmla="*/ 33 h 93"/>
                <a:gd name="T4" fmla="*/ 36 w 123"/>
                <a:gd name="T5" fmla="*/ 88 h 93"/>
                <a:gd name="T6" fmla="*/ 60 w 123"/>
                <a:gd name="T7" fmla="*/ 91 h 93"/>
                <a:gd name="T8" fmla="*/ 100 w 123"/>
                <a:gd name="T9" fmla="*/ 29 h 93"/>
              </a:gdLst>
              <a:ahLst/>
              <a:cxnLst>
                <a:cxn ang="0">
                  <a:pos x="T0" y="T1"/>
                </a:cxn>
                <a:cxn ang="0">
                  <a:pos x="T2" y="T3"/>
                </a:cxn>
                <a:cxn ang="0">
                  <a:pos x="T4" y="T5"/>
                </a:cxn>
                <a:cxn ang="0">
                  <a:pos x="T6" y="T7"/>
                </a:cxn>
                <a:cxn ang="0">
                  <a:pos x="T8" y="T9"/>
                </a:cxn>
              </a:cxnLst>
              <a:rect l="0" t="0" r="r" b="b"/>
              <a:pathLst>
                <a:path w="123" h="93">
                  <a:moveTo>
                    <a:pt x="100" y="29"/>
                  </a:moveTo>
                  <a:cubicBezTo>
                    <a:pt x="80" y="13"/>
                    <a:pt x="37" y="0"/>
                    <a:pt x="19" y="33"/>
                  </a:cubicBezTo>
                  <a:cubicBezTo>
                    <a:pt x="0" y="67"/>
                    <a:pt x="12" y="77"/>
                    <a:pt x="36" y="88"/>
                  </a:cubicBezTo>
                  <a:cubicBezTo>
                    <a:pt x="36" y="88"/>
                    <a:pt x="59" y="90"/>
                    <a:pt x="60" y="91"/>
                  </a:cubicBezTo>
                  <a:cubicBezTo>
                    <a:pt x="82" y="93"/>
                    <a:pt x="123" y="48"/>
                    <a:pt x="100" y="2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6" name="Freeform 204">
              <a:extLst>
                <a:ext uri="{FF2B5EF4-FFF2-40B4-BE49-F238E27FC236}">
                  <a16:creationId xmlns:a16="http://schemas.microsoft.com/office/drawing/2014/main" id="{3A5F399F-8940-C9EC-45B6-7335F454055A}"/>
                </a:ext>
              </a:extLst>
            </p:cNvPr>
            <p:cNvSpPr>
              <a:spLocks/>
            </p:cNvSpPr>
            <p:nvPr/>
          </p:nvSpPr>
          <p:spPr bwMode="auto">
            <a:xfrm>
              <a:off x="-5549901" y="3173412"/>
              <a:ext cx="450850" cy="341313"/>
            </a:xfrm>
            <a:custGeom>
              <a:avLst/>
              <a:gdLst>
                <a:gd name="T0" fmla="*/ 92 w 120"/>
                <a:gd name="T1" fmla="*/ 9 h 91"/>
                <a:gd name="T2" fmla="*/ 8 w 120"/>
                <a:gd name="T3" fmla="*/ 38 h 91"/>
                <a:gd name="T4" fmla="*/ 49 w 120"/>
                <a:gd name="T5" fmla="*/ 91 h 91"/>
                <a:gd name="T6" fmla="*/ 73 w 120"/>
                <a:gd name="T7" fmla="*/ 80 h 91"/>
                <a:gd name="T8" fmla="*/ 92 w 120"/>
                <a:gd name="T9" fmla="*/ 9 h 91"/>
              </a:gdLst>
              <a:ahLst/>
              <a:cxnLst>
                <a:cxn ang="0">
                  <a:pos x="T0" y="T1"/>
                </a:cxn>
                <a:cxn ang="0">
                  <a:pos x="T2" y="T3"/>
                </a:cxn>
                <a:cxn ang="0">
                  <a:pos x="T4" y="T5"/>
                </a:cxn>
                <a:cxn ang="0">
                  <a:pos x="T6" y="T7"/>
                </a:cxn>
                <a:cxn ang="0">
                  <a:pos x="T8" y="T9"/>
                </a:cxn>
              </a:cxnLst>
              <a:rect l="0" t="0" r="r" b="b"/>
              <a:pathLst>
                <a:path w="120" h="91">
                  <a:moveTo>
                    <a:pt x="92" y="9"/>
                  </a:moveTo>
                  <a:cubicBezTo>
                    <a:pt x="69" y="0"/>
                    <a:pt x="15" y="2"/>
                    <a:pt x="8" y="38"/>
                  </a:cubicBezTo>
                  <a:cubicBezTo>
                    <a:pt x="0" y="76"/>
                    <a:pt x="23" y="88"/>
                    <a:pt x="49" y="91"/>
                  </a:cubicBezTo>
                  <a:cubicBezTo>
                    <a:pt x="49" y="91"/>
                    <a:pt x="72" y="80"/>
                    <a:pt x="73" y="80"/>
                  </a:cubicBezTo>
                  <a:cubicBezTo>
                    <a:pt x="95" y="76"/>
                    <a:pt x="120" y="20"/>
                    <a:pt x="92" y="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7" name="Freeform 205">
              <a:extLst>
                <a:ext uri="{FF2B5EF4-FFF2-40B4-BE49-F238E27FC236}">
                  <a16:creationId xmlns:a16="http://schemas.microsoft.com/office/drawing/2014/main" id="{E7CD8949-B9F4-4B0D-68BE-D77B19AFA186}"/>
                </a:ext>
              </a:extLst>
            </p:cNvPr>
            <p:cNvSpPr>
              <a:spLocks/>
            </p:cNvSpPr>
            <p:nvPr/>
          </p:nvSpPr>
          <p:spPr bwMode="auto">
            <a:xfrm>
              <a:off x="-5576888" y="3467100"/>
              <a:ext cx="519113" cy="303213"/>
            </a:xfrm>
            <a:custGeom>
              <a:avLst/>
              <a:gdLst>
                <a:gd name="T0" fmla="*/ 111 w 138"/>
                <a:gd name="T1" fmla="*/ 69 h 81"/>
                <a:gd name="T2" fmla="*/ 12 w 138"/>
                <a:gd name="T3" fmla="*/ 37 h 81"/>
                <a:gd name="T4" fmla="*/ 46 w 138"/>
                <a:gd name="T5" fmla="*/ 0 h 81"/>
                <a:gd name="T6" fmla="*/ 85 w 138"/>
                <a:gd name="T7" fmla="*/ 1 h 81"/>
                <a:gd name="T8" fmla="*/ 111 w 138"/>
                <a:gd name="T9" fmla="*/ 69 h 81"/>
              </a:gdLst>
              <a:ahLst/>
              <a:cxnLst>
                <a:cxn ang="0">
                  <a:pos x="T0" y="T1"/>
                </a:cxn>
                <a:cxn ang="0">
                  <a:pos x="T2" y="T3"/>
                </a:cxn>
                <a:cxn ang="0">
                  <a:pos x="T4" y="T5"/>
                </a:cxn>
                <a:cxn ang="0">
                  <a:pos x="T6" y="T7"/>
                </a:cxn>
                <a:cxn ang="0">
                  <a:pos x="T8" y="T9"/>
                </a:cxn>
              </a:cxnLst>
              <a:rect l="0" t="0" r="r" b="b"/>
              <a:pathLst>
                <a:path w="138" h="81">
                  <a:moveTo>
                    <a:pt x="111" y="69"/>
                  </a:moveTo>
                  <a:cubicBezTo>
                    <a:pt x="89" y="81"/>
                    <a:pt x="23" y="72"/>
                    <a:pt x="12" y="37"/>
                  </a:cubicBezTo>
                  <a:cubicBezTo>
                    <a:pt x="0" y="0"/>
                    <a:pt x="21" y="5"/>
                    <a:pt x="46" y="0"/>
                  </a:cubicBezTo>
                  <a:cubicBezTo>
                    <a:pt x="46" y="0"/>
                    <a:pt x="84" y="1"/>
                    <a:pt x="85" y="1"/>
                  </a:cubicBezTo>
                  <a:cubicBezTo>
                    <a:pt x="108" y="3"/>
                    <a:pt x="138" y="55"/>
                    <a:pt x="111" y="69"/>
                  </a:cubicBezTo>
                  <a:close/>
                </a:path>
              </a:pathLst>
            </a:custGeom>
            <a:solidFill>
              <a:srgbClr val="1A1A1A"/>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id-ID" sz="1350"/>
            </a:p>
          </p:txBody>
        </p:sp>
        <p:sp>
          <p:nvSpPr>
            <p:cNvPr id="158" name="Freeform 206">
              <a:extLst>
                <a:ext uri="{FF2B5EF4-FFF2-40B4-BE49-F238E27FC236}">
                  <a16:creationId xmlns:a16="http://schemas.microsoft.com/office/drawing/2014/main" id="{1134A377-3293-1A2F-8D67-8329D8BF7DCC}"/>
                </a:ext>
              </a:extLst>
            </p:cNvPr>
            <p:cNvSpPr>
              <a:spLocks/>
            </p:cNvSpPr>
            <p:nvPr/>
          </p:nvSpPr>
          <p:spPr bwMode="auto">
            <a:xfrm>
              <a:off x="-8231188" y="747712"/>
              <a:ext cx="3236913" cy="2587625"/>
            </a:xfrm>
            <a:custGeom>
              <a:avLst/>
              <a:gdLst>
                <a:gd name="T0" fmla="*/ 571 w 862"/>
                <a:gd name="T1" fmla="*/ 576 h 689"/>
                <a:gd name="T2" fmla="*/ 826 w 862"/>
                <a:gd name="T3" fmla="*/ 579 h 689"/>
                <a:gd name="T4" fmla="*/ 826 w 862"/>
                <a:gd name="T5" fmla="*/ 62 h 689"/>
                <a:gd name="T6" fmla="*/ 662 w 862"/>
                <a:gd name="T7" fmla="*/ 16 h 689"/>
                <a:gd name="T8" fmla="*/ 715 w 862"/>
                <a:gd name="T9" fmla="*/ 274 h 689"/>
                <a:gd name="T10" fmla="*/ 600 w 862"/>
                <a:gd name="T11" fmla="*/ 517 h 689"/>
                <a:gd name="T12" fmla="*/ 0 w 862"/>
                <a:gd name="T13" fmla="*/ 667 h 689"/>
                <a:gd name="T14" fmla="*/ 571 w 862"/>
                <a:gd name="T15" fmla="*/ 576 h 68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62" h="689">
                  <a:moveTo>
                    <a:pt x="571" y="576"/>
                  </a:moveTo>
                  <a:cubicBezTo>
                    <a:pt x="571" y="576"/>
                    <a:pt x="704" y="508"/>
                    <a:pt x="826" y="579"/>
                  </a:cubicBezTo>
                  <a:cubicBezTo>
                    <a:pt x="826" y="62"/>
                    <a:pt x="826" y="62"/>
                    <a:pt x="826" y="62"/>
                  </a:cubicBezTo>
                  <a:cubicBezTo>
                    <a:pt x="826" y="62"/>
                    <a:pt x="828" y="0"/>
                    <a:pt x="662" y="16"/>
                  </a:cubicBezTo>
                  <a:cubicBezTo>
                    <a:pt x="662" y="16"/>
                    <a:pt x="649" y="132"/>
                    <a:pt x="715" y="274"/>
                  </a:cubicBezTo>
                  <a:cubicBezTo>
                    <a:pt x="715" y="274"/>
                    <a:pt x="862" y="461"/>
                    <a:pt x="600" y="517"/>
                  </a:cubicBezTo>
                  <a:cubicBezTo>
                    <a:pt x="600" y="517"/>
                    <a:pt x="522" y="572"/>
                    <a:pt x="0" y="667"/>
                  </a:cubicBezTo>
                  <a:cubicBezTo>
                    <a:pt x="0" y="667"/>
                    <a:pt x="375" y="689"/>
                    <a:pt x="571" y="576"/>
                  </a:cubicBezTo>
                  <a:close/>
                </a:path>
              </a:pathLst>
            </a:custGeom>
            <a:solidFill>
              <a:schemeClr val="accent2">
                <a:lumMod val="75000"/>
                <a:alpha val="50000"/>
              </a:schemeClr>
            </a:solidFill>
            <a:ln>
              <a:noFill/>
            </a:ln>
          </p:spPr>
          <p:txBody>
            <a:bodyPr vert="horz" wrap="square" lIns="68580" tIns="34290" rIns="68580" bIns="34290" numCol="1" anchor="t" anchorCtr="0" compatLnSpc="1">
              <a:prstTxWarp prst="textNoShape">
                <a:avLst/>
              </a:prstTxWarp>
            </a:bodyPr>
            <a:lstStyle/>
            <a:p>
              <a:endParaRPr lang="id-ID" sz="1350"/>
            </a:p>
          </p:txBody>
        </p:sp>
      </p:grpSp>
      <p:sp>
        <p:nvSpPr>
          <p:cNvPr id="159" name="TextBox 344">
            <a:extLst>
              <a:ext uri="{FF2B5EF4-FFF2-40B4-BE49-F238E27FC236}">
                <a16:creationId xmlns:a16="http://schemas.microsoft.com/office/drawing/2014/main" id="{13C0435F-33B8-A982-534C-66E4313CE98C}"/>
              </a:ext>
            </a:extLst>
          </p:cNvPr>
          <p:cNvSpPr txBox="1"/>
          <p:nvPr/>
        </p:nvSpPr>
        <p:spPr>
          <a:xfrm rot="208081">
            <a:off x="5326946" y="4561168"/>
            <a:ext cx="881716" cy="323165"/>
          </a:xfrm>
          <a:prstGeom prst="rect">
            <a:avLst/>
          </a:prstGeom>
          <a:noFill/>
        </p:spPr>
        <p:txBody>
          <a:bodyPr wrap="none" rtlCol="0">
            <a:spAutoFit/>
          </a:bodyPr>
          <a:lstStyle/>
          <a:p>
            <a:r>
              <a:rPr lang="id-ID" sz="1500" b="1" dirty="0">
                <a:solidFill>
                  <a:schemeClr val="bg1"/>
                </a:solidFill>
              </a:rPr>
              <a:t>SUCCESS</a:t>
            </a:r>
          </a:p>
        </p:txBody>
      </p:sp>
    </p:spTree>
    <p:extLst>
      <p:ext uri="{BB962C8B-B14F-4D97-AF65-F5344CB8AC3E}">
        <p14:creationId xmlns:p14="http://schemas.microsoft.com/office/powerpoint/2010/main" val="2083082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16" presetClass="entr" presetSubtype="37"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outVertical)">
                                      <p:cBhvr>
                                        <p:cTn id="15" dur="500"/>
                                        <p:tgtEl>
                                          <p:spTgt spid="3"/>
                                        </p:tgtEl>
                                      </p:cBhvr>
                                    </p:animEffect>
                                  </p:childTnLst>
                                </p:cTn>
                              </p:par>
                              <p:par>
                                <p:cTn id="16" presetID="52" presetClass="entr" presetSubtype="0" fill="hold" nodeType="withEffect">
                                  <p:stCondLst>
                                    <p:cond delay="300"/>
                                  </p:stCondLst>
                                  <p:childTnLst>
                                    <p:set>
                                      <p:cBhvr>
                                        <p:cTn id="17" dur="1" fill="hold">
                                          <p:stCondLst>
                                            <p:cond delay="0"/>
                                          </p:stCondLst>
                                        </p:cTn>
                                        <p:tgtEl>
                                          <p:spTgt spid="108"/>
                                        </p:tgtEl>
                                        <p:attrNameLst>
                                          <p:attrName>style.visibility</p:attrName>
                                        </p:attrNameLst>
                                      </p:cBhvr>
                                      <p:to>
                                        <p:strVal val="visible"/>
                                      </p:to>
                                    </p:set>
                                    <p:animScale>
                                      <p:cBhvr>
                                        <p:cTn id="18" dur="1000" decel="50000" fill="hold">
                                          <p:stCondLst>
                                            <p:cond delay="0"/>
                                          </p:stCondLst>
                                        </p:cTn>
                                        <p:tgtEl>
                                          <p:spTgt spid="108"/>
                                        </p:tgtEl>
                                      </p:cBhvr>
                                      <p:from x="250000" y="250000"/>
                                      <p:to x="100000" y="100000"/>
                                    </p:animScale>
                                    <p:animMotion origin="layout" path="M -0.46736 0.92887  C -0.37517 0.88508  -0.02552 0.75279  0.0908 0.66613  C  0.20747 0.57948  0.21649 0.50394  0.23177 0.40825  C 0.24705 0.31256  0.22118 0.15964   0.18264 0.09152  C 0.1441 0.02341  0.03802 0.0  0.0 0.0  " pathEditMode="relative" ptsTypes="">
                                      <p:cBhvr>
                                        <p:cTn id="19" dur="1000" decel="50000" fill="hold">
                                          <p:stCondLst>
                                            <p:cond delay="0"/>
                                          </p:stCondLst>
                                        </p:cTn>
                                        <p:tgtEl>
                                          <p:spTgt spid="108"/>
                                        </p:tgtEl>
                                        <p:attrNameLst>
                                          <p:attrName>ppt_x</p:attrName>
                                          <p:attrName>ppt_y</p:attrName>
                                        </p:attrNameLst>
                                      </p:cBhvr>
                                    </p:animMotion>
                                    <p:animEffect transition="in" filter="fade">
                                      <p:cBhvr>
                                        <p:cTn id="20" dur="1000"/>
                                        <p:tgtEl>
                                          <p:spTgt spid="108"/>
                                        </p:tgtEl>
                                      </p:cBhvr>
                                    </p:animEffect>
                                  </p:childTnLst>
                                </p:cTn>
                              </p:par>
                            </p:childTnLst>
                          </p:cTn>
                        </p:par>
                        <p:par>
                          <p:cTn id="21" fill="hold">
                            <p:stCondLst>
                              <p:cond delay="2300"/>
                            </p:stCondLst>
                            <p:childTnLst>
                              <p:par>
                                <p:cTn id="22" presetID="10" presetClass="entr" presetSubtype="0" fill="hold" grpId="0" nodeType="afterEffect">
                                  <p:stCondLst>
                                    <p:cond delay="0"/>
                                  </p:stCondLst>
                                  <p:childTnLst>
                                    <p:set>
                                      <p:cBhvr>
                                        <p:cTn id="23" dur="1" fill="hold">
                                          <p:stCondLst>
                                            <p:cond delay="0"/>
                                          </p:stCondLst>
                                        </p:cTn>
                                        <p:tgtEl>
                                          <p:spTgt spid="159"/>
                                        </p:tgtEl>
                                        <p:attrNameLst>
                                          <p:attrName>style.visibility</p:attrName>
                                        </p:attrNameLst>
                                      </p:cBhvr>
                                      <p:to>
                                        <p:strVal val="visible"/>
                                      </p:to>
                                    </p:set>
                                    <p:animEffect transition="in" filter="fade">
                                      <p:cBhvr>
                                        <p:cTn id="24" dur="500"/>
                                        <p:tgtEl>
                                          <p:spTgt spid="1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5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p:cNvGrpSpPr/>
        <p:nvPr/>
      </p:nvGrpSpPr>
      <p:grpSpPr>
        <a:xfrm>
          <a:off x="0" y="0"/>
          <a:ext cx="0" cy="0"/>
          <a:chOff x="0" y="0"/>
          <a:chExt cx="0" cy="0"/>
        </a:xfrm>
      </p:grpSpPr>
      <p:cxnSp>
        <p:nvCxnSpPr>
          <p:cNvPr id="15" name="Straight Connector 14"/>
          <p:cNvCxnSpPr/>
          <p:nvPr/>
        </p:nvCxnSpPr>
        <p:spPr>
          <a:xfrm>
            <a:off x="4572009" y="4291407"/>
            <a:ext cx="0" cy="2566593"/>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2" name="TextBox 39">
            <a:extLst>
              <a:ext uri="{FF2B5EF4-FFF2-40B4-BE49-F238E27FC236}">
                <a16:creationId xmlns:a16="http://schemas.microsoft.com/office/drawing/2014/main" id="{8B3D78D8-DA66-AC71-9293-4EE6809AE05F}"/>
              </a:ext>
            </a:extLst>
          </p:cNvPr>
          <p:cNvSpPr txBox="1"/>
          <p:nvPr/>
        </p:nvSpPr>
        <p:spPr>
          <a:xfrm>
            <a:off x="653412" y="2228671"/>
            <a:ext cx="7837210" cy="646331"/>
          </a:xfrm>
          <a:prstGeom prst="rect">
            <a:avLst/>
          </a:prstGeom>
          <a:noFill/>
        </p:spPr>
        <p:txBody>
          <a:bodyPr wrap="none" rtlCol="0">
            <a:spAutoFit/>
          </a:bodyPr>
          <a:lstStyle/>
          <a:p>
            <a:pPr algn="ctr"/>
            <a:r>
              <a:rPr lang="fr-FR" sz="3600" b="1" dirty="0">
                <a:solidFill>
                  <a:schemeClr val="bg1"/>
                </a:solidFill>
              </a:rPr>
              <a:t>1. INTRODUCTION AUX SI NUMÉRIQUES</a:t>
            </a:r>
            <a:endParaRPr lang="id-ID" sz="3600" b="1" dirty="0">
              <a:solidFill>
                <a:schemeClr val="bg1"/>
              </a:solidFill>
            </a:endParaRPr>
          </a:p>
        </p:txBody>
      </p:sp>
      <p:sp>
        <p:nvSpPr>
          <p:cNvPr id="3" name="Rectangle 2">
            <a:extLst>
              <a:ext uri="{FF2B5EF4-FFF2-40B4-BE49-F238E27FC236}">
                <a16:creationId xmlns:a16="http://schemas.microsoft.com/office/drawing/2014/main" id="{506F70FB-415A-6399-C3EE-048A0F07605A}"/>
              </a:ext>
            </a:extLst>
          </p:cNvPr>
          <p:cNvSpPr/>
          <p:nvPr/>
        </p:nvSpPr>
        <p:spPr>
          <a:xfrm>
            <a:off x="1595533" y="3429000"/>
            <a:ext cx="5952933" cy="323165"/>
          </a:xfrm>
          <a:prstGeom prst="rect">
            <a:avLst/>
          </a:prstGeom>
          <a:noFill/>
        </p:spPr>
        <p:txBody>
          <a:bodyPr wrap="square">
            <a:spAutoFit/>
          </a:bodyPr>
          <a:lstStyle/>
          <a:p>
            <a:pPr algn="ctr"/>
            <a:r>
              <a:rPr lang="fr-FR" sz="1500" dirty="0">
                <a:solidFill>
                  <a:schemeClr val="bg1">
                    <a:lumMod val="95000"/>
                  </a:schemeClr>
                </a:solidFill>
                <a:latin typeface="Source Sans Pro Light" panose="020B0403030403020204" pitchFamily="34" charset="0"/>
              </a:rPr>
              <a:t>Définition, fonctionnement et nécessité</a:t>
            </a:r>
            <a:endParaRPr lang="id-ID" sz="1500"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CE19AE2B-ED5A-4BE3-9F56-FD2359E6030E}"/>
              </a:ext>
            </a:extLst>
          </p:cNvPr>
          <p:cNvCxnSpPr/>
          <p:nvPr/>
        </p:nvCxnSpPr>
        <p:spPr>
          <a:xfrm>
            <a:off x="4292868" y="3917538"/>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9">
            <a:extLst>
              <a:ext uri="{FF2B5EF4-FFF2-40B4-BE49-F238E27FC236}">
                <a16:creationId xmlns:a16="http://schemas.microsoft.com/office/drawing/2014/main" id="{44D1B711-3FF4-F784-BFF1-285B3FF08305}"/>
              </a:ext>
            </a:extLst>
          </p:cNvPr>
          <p:cNvGrpSpPr/>
          <p:nvPr/>
        </p:nvGrpSpPr>
        <p:grpSpPr>
          <a:xfrm>
            <a:off x="260564" y="6409324"/>
            <a:ext cx="168062" cy="221156"/>
            <a:chOff x="4328868" y="5502988"/>
            <a:chExt cx="500307" cy="493774"/>
          </a:xfrm>
        </p:grpSpPr>
        <p:sp>
          <p:nvSpPr>
            <p:cNvPr id="6" name="Freeform 10">
              <a:hlinkClick r:id="" action="ppaction://hlinkshowjump?jump=previousslide"/>
              <a:extLst>
                <a:ext uri="{FF2B5EF4-FFF2-40B4-BE49-F238E27FC236}">
                  <a16:creationId xmlns:a16="http://schemas.microsoft.com/office/drawing/2014/main" id="{EE0E205D-B800-57D7-34DD-BC476613BA80}"/>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7" name="Freeform 11">
              <a:hlinkClick r:id="" action="ppaction://hlinkshowjump?jump=previousslide"/>
              <a:extLst>
                <a:ext uri="{FF2B5EF4-FFF2-40B4-BE49-F238E27FC236}">
                  <a16:creationId xmlns:a16="http://schemas.microsoft.com/office/drawing/2014/main" id="{12C77FFE-510D-F04D-A144-CD78066A93E4}"/>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8" name="Group 12">
            <a:extLst>
              <a:ext uri="{FF2B5EF4-FFF2-40B4-BE49-F238E27FC236}">
                <a16:creationId xmlns:a16="http://schemas.microsoft.com/office/drawing/2014/main" id="{608E7DE4-7BC4-578B-AC9B-99DFCED670EF}"/>
              </a:ext>
            </a:extLst>
          </p:cNvPr>
          <p:cNvGrpSpPr/>
          <p:nvPr/>
        </p:nvGrpSpPr>
        <p:grpSpPr>
          <a:xfrm flipH="1">
            <a:off x="700282" y="6409324"/>
            <a:ext cx="168062" cy="221156"/>
            <a:chOff x="4328868" y="5502988"/>
            <a:chExt cx="500307" cy="493774"/>
          </a:xfrm>
        </p:grpSpPr>
        <p:sp>
          <p:nvSpPr>
            <p:cNvPr id="9" name="Freeform 13">
              <a:hlinkClick r:id="" action="ppaction://hlinkshowjump?jump=nextslide"/>
              <a:extLst>
                <a:ext uri="{FF2B5EF4-FFF2-40B4-BE49-F238E27FC236}">
                  <a16:creationId xmlns:a16="http://schemas.microsoft.com/office/drawing/2014/main" id="{66654D81-B423-128B-CD06-F506BF73F7F2}"/>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0" name="Freeform 14">
              <a:hlinkClick r:id="" action="ppaction://hlinkshowjump?jump=nextslide"/>
              <a:extLst>
                <a:ext uri="{FF2B5EF4-FFF2-40B4-BE49-F238E27FC236}">
                  <a16:creationId xmlns:a16="http://schemas.microsoft.com/office/drawing/2014/main" id="{530AFC4F-B406-32B7-F123-76E62016E6AA}"/>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1" name="Straight Connector 15">
            <a:extLst>
              <a:ext uri="{FF2B5EF4-FFF2-40B4-BE49-F238E27FC236}">
                <a16:creationId xmlns:a16="http://schemas.microsoft.com/office/drawing/2014/main" id="{18B35DE7-F393-075B-0DA4-B5C239D4A57E}"/>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40177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47"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7555EAC5-0949-8684-905C-DC361B6A4DCD}"/>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E721A410-FAD5-B090-5C30-42B3ADA55205}"/>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D68C3749-44CA-7FE6-21E2-C8331D8E0DBD}"/>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DÉFINITION</a:t>
            </a:r>
            <a:endParaRPr lang="id-ID" sz="2400" b="1" dirty="0">
              <a:solidFill>
                <a:schemeClr val="accent2"/>
              </a:solidFill>
            </a:endParaRPr>
          </a:p>
        </p:txBody>
      </p:sp>
      <p:sp>
        <p:nvSpPr>
          <p:cNvPr id="51" name="TextBox 15">
            <a:extLst>
              <a:ext uri="{FF2B5EF4-FFF2-40B4-BE49-F238E27FC236}">
                <a16:creationId xmlns:a16="http://schemas.microsoft.com/office/drawing/2014/main" id="{626C2810-BF0B-2C37-FC00-493129D7F5F3}"/>
              </a:ext>
            </a:extLst>
          </p:cNvPr>
          <p:cNvSpPr txBox="1"/>
          <p:nvPr/>
        </p:nvSpPr>
        <p:spPr>
          <a:xfrm>
            <a:off x="581444" y="1679878"/>
            <a:ext cx="8093601" cy="2154436"/>
          </a:xfrm>
          <a:prstGeom prst="rect">
            <a:avLst/>
          </a:prstGeom>
          <a:noFill/>
        </p:spPr>
        <p:txBody>
          <a:bodyPr wrap="square" rtlCol="0">
            <a:spAutoFit/>
          </a:bodyPr>
          <a:lstStyle/>
          <a:p>
            <a:r>
              <a:rPr lang="fr-FR" dirty="0">
                <a:solidFill>
                  <a:schemeClr val="bg1"/>
                </a:solidFill>
              </a:rPr>
              <a:t>Les systèmes d'information numériques, ou </a:t>
            </a:r>
            <a:r>
              <a:rPr lang="fr-FR" b="1" dirty="0">
                <a:solidFill>
                  <a:schemeClr val="accent4"/>
                </a:solidFill>
              </a:rPr>
              <a:t>SI</a:t>
            </a:r>
            <a:r>
              <a:rPr lang="fr-FR" dirty="0">
                <a:solidFill>
                  <a:schemeClr val="bg1"/>
                </a:solidFill>
              </a:rPr>
              <a:t> numériques, sont des ensembles informatiques organisés : </a:t>
            </a:r>
            <a:endParaRPr lang="fr-FR" sz="1600" dirty="0">
              <a:solidFill>
                <a:schemeClr val="bg1"/>
              </a:solidFill>
            </a:endParaRPr>
          </a:p>
          <a:p>
            <a:endParaRPr lang="fr-FR" sz="1400" dirty="0">
              <a:solidFill>
                <a:schemeClr val="bg1"/>
              </a:solidFill>
            </a:endParaRPr>
          </a:p>
          <a:p>
            <a:endParaRPr lang="fr-FR" sz="1400" dirty="0">
              <a:solidFill>
                <a:schemeClr val="bg1"/>
              </a:solidFill>
            </a:endParaRPr>
          </a:p>
          <a:p>
            <a:endParaRPr lang="fr-FR" sz="1400" dirty="0">
              <a:solidFill>
                <a:schemeClr val="bg1"/>
              </a:solidFill>
            </a:endParaRPr>
          </a:p>
          <a:p>
            <a:endParaRPr lang="fr-FR" sz="1400" dirty="0">
              <a:solidFill>
                <a:schemeClr val="bg1"/>
              </a:solidFill>
            </a:endParaRPr>
          </a:p>
          <a:p>
            <a:endParaRPr lang="fr-FR" sz="1400" dirty="0">
              <a:solidFill>
                <a:schemeClr val="bg1"/>
              </a:solidFill>
            </a:endParaRPr>
          </a:p>
          <a:p>
            <a:endParaRPr lang="fr-FR" sz="1400" dirty="0">
              <a:solidFill>
                <a:schemeClr val="bg1"/>
              </a:solidFill>
            </a:endParaRPr>
          </a:p>
          <a:p>
            <a:endParaRPr lang="fr-FR" sz="1400" dirty="0">
              <a:solidFill>
                <a:schemeClr val="bg1"/>
              </a:solidFill>
            </a:endParaRPr>
          </a:p>
        </p:txBody>
      </p:sp>
      <p:sp>
        <p:nvSpPr>
          <p:cNvPr id="59" name="Rectangle 58">
            <a:extLst>
              <a:ext uri="{FF2B5EF4-FFF2-40B4-BE49-F238E27FC236}">
                <a16:creationId xmlns:a16="http://schemas.microsoft.com/office/drawing/2014/main" id="{FE05216D-84C9-0342-80C3-B073CB4D9591}"/>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BB9C4BE5-4B58-E220-6545-2170955E0FA1}"/>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1. Introduction aux SI numériques</a:t>
            </a:r>
            <a:endParaRPr lang="en-US" u="sng" dirty="0">
              <a:solidFill>
                <a:schemeClr val="accent2"/>
              </a:solidFill>
              <a:latin typeface="+mj-lt"/>
            </a:endParaRPr>
          </a:p>
        </p:txBody>
      </p:sp>
      <p:sp>
        <p:nvSpPr>
          <p:cNvPr id="10" name="Oval 3">
            <a:extLst>
              <a:ext uri="{FF2B5EF4-FFF2-40B4-BE49-F238E27FC236}">
                <a16:creationId xmlns:a16="http://schemas.microsoft.com/office/drawing/2014/main" id="{900D4798-14D9-2E11-500C-3F2451F281AD}"/>
              </a:ext>
            </a:extLst>
          </p:cNvPr>
          <p:cNvSpPr/>
          <p:nvPr/>
        </p:nvSpPr>
        <p:spPr>
          <a:xfrm>
            <a:off x="476997" y="1801934"/>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9" name="Rectangle 28">
            <a:extLst>
              <a:ext uri="{FF2B5EF4-FFF2-40B4-BE49-F238E27FC236}">
                <a16:creationId xmlns:a16="http://schemas.microsoft.com/office/drawing/2014/main" id="{A6BE600C-C077-A83C-C971-80DCC1AE47E9}"/>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A0907112-1072-A98C-0C1A-76CCCF406D5A}"/>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D25E6866-2523-B6B1-D39E-525A39C46249}"/>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3</a:t>
            </a:fld>
            <a:endParaRPr lang="id-ID" sz="1050" dirty="0">
              <a:solidFill>
                <a:schemeClr val="bg1"/>
              </a:solidFill>
            </a:endParaRPr>
          </a:p>
        </p:txBody>
      </p:sp>
      <p:sp>
        <p:nvSpPr>
          <p:cNvPr id="3" name="TextBox 15">
            <a:extLst>
              <a:ext uri="{FF2B5EF4-FFF2-40B4-BE49-F238E27FC236}">
                <a16:creationId xmlns:a16="http://schemas.microsoft.com/office/drawing/2014/main" id="{8EB3C6BA-E421-B49D-2689-9EC4EB11A457}"/>
              </a:ext>
            </a:extLst>
          </p:cNvPr>
          <p:cNvSpPr txBox="1"/>
          <p:nvPr/>
        </p:nvSpPr>
        <p:spPr>
          <a:xfrm>
            <a:off x="581444" y="4028763"/>
            <a:ext cx="8093601" cy="1477328"/>
          </a:xfrm>
          <a:prstGeom prst="rect">
            <a:avLst/>
          </a:prstGeom>
          <a:noFill/>
        </p:spPr>
        <p:txBody>
          <a:bodyPr wrap="square" rtlCol="0">
            <a:spAutoFit/>
          </a:bodyPr>
          <a:lstStyle/>
          <a:p>
            <a:r>
              <a:rPr lang="fr-FR" dirty="0">
                <a:solidFill>
                  <a:schemeClr val="bg1"/>
                </a:solidFill>
              </a:rPr>
              <a:t>Les éléments clés des systèmes d'information numériques comprennent :</a:t>
            </a:r>
            <a:endParaRPr lang="fr-FR" sz="1600" dirty="0">
              <a:solidFill>
                <a:schemeClr val="bg1"/>
              </a:solidFill>
            </a:endParaRPr>
          </a:p>
          <a:p>
            <a:r>
              <a:rPr lang="fr-FR" dirty="0">
                <a:solidFill>
                  <a:schemeClr val="bg1"/>
                </a:solidFill>
              </a:rPr>
              <a:t>- Matériel informatique</a:t>
            </a:r>
          </a:p>
          <a:p>
            <a:r>
              <a:rPr lang="fr-FR" dirty="0">
                <a:solidFill>
                  <a:schemeClr val="bg1"/>
                </a:solidFill>
              </a:rPr>
              <a:t>- Logiciel informatique</a:t>
            </a:r>
          </a:p>
          <a:p>
            <a:r>
              <a:rPr lang="fr-FR" dirty="0">
                <a:solidFill>
                  <a:schemeClr val="bg1"/>
                </a:solidFill>
              </a:rPr>
              <a:t>- Données numériques </a:t>
            </a:r>
          </a:p>
          <a:p>
            <a:r>
              <a:rPr lang="fr-FR" dirty="0">
                <a:solidFill>
                  <a:schemeClr val="bg1"/>
                </a:solidFill>
              </a:rPr>
              <a:t>- Réseaux et télécommunications</a:t>
            </a:r>
          </a:p>
        </p:txBody>
      </p:sp>
      <p:sp>
        <p:nvSpPr>
          <p:cNvPr id="4" name="Oval 3">
            <a:extLst>
              <a:ext uri="{FF2B5EF4-FFF2-40B4-BE49-F238E27FC236}">
                <a16:creationId xmlns:a16="http://schemas.microsoft.com/office/drawing/2014/main" id="{398C8888-5853-C6C7-1DFA-783FFAED17FD}"/>
              </a:ext>
            </a:extLst>
          </p:cNvPr>
          <p:cNvSpPr/>
          <p:nvPr/>
        </p:nvSpPr>
        <p:spPr>
          <a:xfrm>
            <a:off x="459594" y="4152009"/>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 name="TextBox 15">
            <a:extLst>
              <a:ext uri="{FF2B5EF4-FFF2-40B4-BE49-F238E27FC236}">
                <a16:creationId xmlns:a16="http://schemas.microsoft.com/office/drawing/2014/main" id="{570468B9-7268-AB67-B24C-0EC72F4174F3}"/>
              </a:ext>
            </a:extLst>
          </p:cNvPr>
          <p:cNvSpPr txBox="1"/>
          <p:nvPr/>
        </p:nvSpPr>
        <p:spPr>
          <a:xfrm>
            <a:off x="1786779" y="2766740"/>
            <a:ext cx="1732039" cy="830997"/>
          </a:xfrm>
          <a:prstGeom prst="rect">
            <a:avLst/>
          </a:prstGeom>
          <a:noFill/>
        </p:spPr>
        <p:txBody>
          <a:bodyPr wrap="square" rtlCol="0">
            <a:spAutoFit/>
          </a:bodyPr>
          <a:lstStyle/>
          <a:p>
            <a:r>
              <a:rPr lang="fr-FR" sz="1600" dirty="0">
                <a:solidFill>
                  <a:schemeClr val="bg1"/>
                </a:solidFill>
              </a:rPr>
              <a:t>- de ressources :  </a:t>
            </a:r>
          </a:p>
          <a:p>
            <a:r>
              <a:rPr lang="fr-FR" sz="1600" dirty="0">
                <a:solidFill>
                  <a:schemeClr val="bg1"/>
                </a:solidFill>
              </a:rPr>
              <a:t>- de programmes </a:t>
            </a:r>
          </a:p>
          <a:p>
            <a:r>
              <a:rPr lang="fr-FR" sz="1600" dirty="0">
                <a:solidFill>
                  <a:schemeClr val="bg1"/>
                </a:solidFill>
              </a:rPr>
              <a:t>- de technologies</a:t>
            </a:r>
          </a:p>
        </p:txBody>
      </p:sp>
      <p:sp>
        <p:nvSpPr>
          <p:cNvPr id="6" name="TextBox 15">
            <a:extLst>
              <a:ext uri="{FF2B5EF4-FFF2-40B4-BE49-F238E27FC236}">
                <a16:creationId xmlns:a16="http://schemas.microsoft.com/office/drawing/2014/main" id="{A7163366-0FFF-611B-1AB4-AB1AD45B2789}"/>
              </a:ext>
            </a:extLst>
          </p:cNvPr>
          <p:cNvSpPr txBox="1"/>
          <p:nvPr/>
        </p:nvSpPr>
        <p:spPr>
          <a:xfrm>
            <a:off x="4281360" y="2659019"/>
            <a:ext cx="2294829" cy="1077218"/>
          </a:xfrm>
          <a:prstGeom prst="rect">
            <a:avLst/>
          </a:prstGeom>
          <a:noFill/>
        </p:spPr>
        <p:txBody>
          <a:bodyPr wrap="square" rtlCol="0">
            <a:spAutoFit/>
          </a:bodyPr>
          <a:lstStyle/>
          <a:p>
            <a:r>
              <a:rPr lang="fr-FR" sz="1600" dirty="0">
                <a:solidFill>
                  <a:schemeClr val="bg1"/>
                </a:solidFill>
              </a:rPr>
              <a:t>- collectent </a:t>
            </a:r>
          </a:p>
          <a:p>
            <a:r>
              <a:rPr lang="fr-FR" sz="1600" dirty="0">
                <a:solidFill>
                  <a:schemeClr val="bg1"/>
                </a:solidFill>
              </a:rPr>
              <a:t>- stockent </a:t>
            </a:r>
          </a:p>
          <a:p>
            <a:r>
              <a:rPr lang="fr-FR" sz="1600" dirty="0">
                <a:solidFill>
                  <a:schemeClr val="bg1"/>
                </a:solidFill>
              </a:rPr>
              <a:t>- traitent </a:t>
            </a:r>
          </a:p>
          <a:p>
            <a:r>
              <a:rPr lang="fr-FR" sz="1600" dirty="0">
                <a:solidFill>
                  <a:schemeClr val="bg1"/>
                </a:solidFill>
              </a:rPr>
              <a:t>- diffusent et partagent </a:t>
            </a:r>
          </a:p>
        </p:txBody>
      </p:sp>
      <p:sp>
        <p:nvSpPr>
          <p:cNvPr id="7" name="TextBox 3">
            <a:extLst>
              <a:ext uri="{FF2B5EF4-FFF2-40B4-BE49-F238E27FC236}">
                <a16:creationId xmlns:a16="http://schemas.microsoft.com/office/drawing/2014/main" id="{F0C9B147-D1DB-B62C-67E1-A761FF01751D}"/>
              </a:ext>
            </a:extLst>
          </p:cNvPr>
          <p:cNvSpPr txBox="1"/>
          <p:nvPr/>
        </p:nvSpPr>
        <p:spPr>
          <a:xfrm>
            <a:off x="3240595" y="2927817"/>
            <a:ext cx="1212397" cy="461665"/>
          </a:xfrm>
          <a:prstGeom prst="rect">
            <a:avLst/>
          </a:prstGeom>
          <a:noFill/>
        </p:spPr>
        <p:txBody>
          <a:bodyPr wrap="square" rtlCol="0">
            <a:spAutoFit/>
          </a:bodyPr>
          <a:lstStyle/>
          <a:p>
            <a:pPr algn="ctr"/>
            <a:r>
              <a:rPr lang="fr-FR" sz="2400" b="1" dirty="0">
                <a:solidFill>
                  <a:schemeClr val="accent4"/>
                </a:solidFill>
              </a:rPr>
              <a:t>QUI</a:t>
            </a:r>
            <a:endParaRPr lang="id-ID" sz="2400" b="1" dirty="0">
              <a:solidFill>
                <a:schemeClr val="accent4"/>
              </a:solidFill>
            </a:endParaRPr>
          </a:p>
        </p:txBody>
      </p:sp>
      <p:sp>
        <p:nvSpPr>
          <p:cNvPr id="9" name="ZoneTexte 8">
            <a:extLst>
              <a:ext uri="{FF2B5EF4-FFF2-40B4-BE49-F238E27FC236}">
                <a16:creationId xmlns:a16="http://schemas.microsoft.com/office/drawing/2014/main" id="{2B7ADA20-DDDA-816B-E892-FC1DB46A9180}"/>
              </a:ext>
            </a:extLst>
          </p:cNvPr>
          <p:cNvSpPr txBox="1"/>
          <p:nvPr/>
        </p:nvSpPr>
        <p:spPr>
          <a:xfrm>
            <a:off x="6380047" y="2859072"/>
            <a:ext cx="2621916" cy="646331"/>
          </a:xfrm>
          <a:prstGeom prst="rect">
            <a:avLst/>
          </a:prstGeom>
          <a:noFill/>
        </p:spPr>
        <p:txBody>
          <a:bodyPr wrap="square">
            <a:spAutoFit/>
          </a:bodyPr>
          <a:lstStyle/>
          <a:p>
            <a:r>
              <a:rPr lang="fr-FR" sz="1800" b="1" dirty="0">
                <a:solidFill>
                  <a:schemeClr val="accent4"/>
                </a:solidFill>
              </a:rPr>
              <a:t>Des données (datas) </a:t>
            </a:r>
          </a:p>
          <a:p>
            <a:r>
              <a:rPr lang="fr-FR" sz="1800" b="1" dirty="0">
                <a:solidFill>
                  <a:schemeClr val="accent4"/>
                </a:solidFill>
              </a:rPr>
              <a:t>sous forme numérique.</a:t>
            </a:r>
          </a:p>
        </p:txBody>
      </p:sp>
      <p:sp>
        <p:nvSpPr>
          <p:cNvPr id="11" name="TextBox 3">
            <a:extLst>
              <a:ext uri="{FF2B5EF4-FFF2-40B4-BE49-F238E27FC236}">
                <a16:creationId xmlns:a16="http://schemas.microsoft.com/office/drawing/2014/main" id="{F14CBC0D-733C-732B-675C-3CB9FE239A83}"/>
              </a:ext>
            </a:extLst>
          </p:cNvPr>
          <p:cNvSpPr txBox="1"/>
          <p:nvPr/>
        </p:nvSpPr>
        <p:spPr>
          <a:xfrm>
            <a:off x="5363792" y="2936034"/>
            <a:ext cx="1212397" cy="461665"/>
          </a:xfrm>
          <a:prstGeom prst="rect">
            <a:avLst/>
          </a:prstGeom>
          <a:noFill/>
        </p:spPr>
        <p:txBody>
          <a:bodyPr wrap="square" rtlCol="0">
            <a:spAutoFit/>
          </a:bodyPr>
          <a:lstStyle/>
          <a:p>
            <a:pPr algn="ctr"/>
            <a:r>
              <a:rPr lang="fr-FR" sz="2400" b="1" dirty="0">
                <a:solidFill>
                  <a:schemeClr val="accent4"/>
                </a:solidFill>
              </a:rPr>
              <a:t>=&gt;</a:t>
            </a:r>
            <a:endParaRPr lang="id-ID" sz="2400" b="1" dirty="0">
              <a:solidFill>
                <a:schemeClr val="accent4"/>
              </a:solidFill>
            </a:endParaRPr>
          </a:p>
        </p:txBody>
      </p:sp>
      <p:sp>
        <p:nvSpPr>
          <p:cNvPr id="8" name="TextBox 3">
            <a:extLst>
              <a:ext uri="{FF2B5EF4-FFF2-40B4-BE49-F238E27FC236}">
                <a16:creationId xmlns:a16="http://schemas.microsoft.com/office/drawing/2014/main" id="{B20C5C88-4431-3236-474E-8D6067D47AE5}"/>
              </a:ext>
            </a:extLst>
          </p:cNvPr>
          <p:cNvSpPr txBox="1"/>
          <p:nvPr/>
        </p:nvSpPr>
        <p:spPr>
          <a:xfrm>
            <a:off x="436171" y="2630445"/>
            <a:ext cx="1212397" cy="1077218"/>
          </a:xfrm>
          <a:prstGeom prst="rect">
            <a:avLst/>
          </a:prstGeom>
          <a:noFill/>
        </p:spPr>
        <p:txBody>
          <a:bodyPr wrap="square" rtlCol="0">
            <a:spAutoFit/>
          </a:bodyPr>
          <a:lstStyle/>
          <a:p>
            <a:pPr algn="ctr"/>
            <a:r>
              <a:rPr lang="fr-FR" sz="2400" b="1" dirty="0">
                <a:solidFill>
                  <a:schemeClr val="accent4"/>
                </a:solidFill>
              </a:rPr>
              <a:t>SI est</a:t>
            </a:r>
          </a:p>
          <a:p>
            <a:pPr algn="ctr"/>
            <a:r>
              <a:rPr lang="fr-FR" sz="2000" b="1" dirty="0">
                <a:solidFill>
                  <a:schemeClr val="accent4"/>
                </a:solidFill>
              </a:rPr>
              <a:t>Composé de</a:t>
            </a:r>
            <a:endParaRPr lang="id-ID" sz="2000" b="1" dirty="0">
              <a:solidFill>
                <a:schemeClr val="accent4"/>
              </a:solidFill>
            </a:endParaRPr>
          </a:p>
        </p:txBody>
      </p:sp>
    </p:spTree>
    <p:extLst>
      <p:ext uri="{BB962C8B-B14F-4D97-AF65-F5344CB8AC3E}">
        <p14:creationId xmlns:p14="http://schemas.microsoft.com/office/powerpoint/2010/main" val="238885666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fade">
                                      <p:cBhvr>
                                        <p:cTn id="22" dur="500"/>
                                        <p:tgtEl>
                                          <p:spTgt spid="3"/>
                                        </p:tgtEl>
                                      </p:cBhvr>
                                    </p:animEffect>
                                  </p:childTnLst>
                                </p:cTn>
                              </p:par>
                            </p:childTnLst>
                          </p:cTn>
                        </p:par>
                        <p:par>
                          <p:cTn id="23" fill="hold">
                            <p:stCondLst>
                              <p:cond delay="1500"/>
                            </p:stCondLst>
                            <p:childTnLst>
                              <p:par>
                                <p:cTn id="24" presetID="53" presetClass="entr" presetSubtype="16"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p:cTn id="26" dur="500" fill="hold"/>
                                        <p:tgtEl>
                                          <p:spTgt spid="4"/>
                                        </p:tgtEl>
                                        <p:attrNameLst>
                                          <p:attrName>ppt_w</p:attrName>
                                        </p:attrNameLst>
                                      </p:cBhvr>
                                      <p:tavLst>
                                        <p:tav tm="0">
                                          <p:val>
                                            <p:fltVal val="0"/>
                                          </p:val>
                                        </p:tav>
                                        <p:tav tm="100000">
                                          <p:val>
                                            <p:strVal val="#ppt_w"/>
                                          </p:val>
                                        </p:tav>
                                      </p:tavLst>
                                    </p:anim>
                                    <p:anim calcmode="lin" valueType="num">
                                      <p:cBhvr>
                                        <p:cTn id="27" dur="500" fill="hold"/>
                                        <p:tgtEl>
                                          <p:spTgt spid="4"/>
                                        </p:tgtEl>
                                        <p:attrNameLst>
                                          <p:attrName>ppt_h</p:attrName>
                                        </p:attrNameLst>
                                      </p:cBhvr>
                                      <p:tavLst>
                                        <p:tav tm="0">
                                          <p:val>
                                            <p:fltVal val="0"/>
                                          </p:val>
                                        </p:tav>
                                        <p:tav tm="100000">
                                          <p:val>
                                            <p:strVal val="#ppt_h"/>
                                          </p:val>
                                        </p:tav>
                                      </p:tavLst>
                                    </p:anim>
                                    <p:animEffect transition="in" filter="fade">
                                      <p:cBhvr>
                                        <p:cTn id="28" dur="500"/>
                                        <p:tgtEl>
                                          <p:spTgt spid="4"/>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fade">
                                      <p:cBhvr>
                                        <p:cTn id="31" dur="500"/>
                                        <p:tgtEl>
                                          <p:spTgt spid="5"/>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fade">
                                      <p:cBhvr>
                                        <p:cTn id="3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10" grpId="0" animBg="1"/>
      <p:bldP spid="3" grpId="0"/>
      <p:bldP spid="4" grpId="0" animBg="1"/>
      <p:bldP spid="5" grpId="0"/>
      <p:bldP spid="6"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3130277C-622E-4D67-2AB9-47FB274237B7}"/>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F7555112-14D6-E478-7FA7-AF1C70896FD3}"/>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7BE4FA69-D0BC-7669-B5E4-1021F515F05E}"/>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FONCTIONNEMENT</a:t>
            </a:r>
            <a:endParaRPr lang="id-ID" sz="2400" b="1" dirty="0">
              <a:solidFill>
                <a:schemeClr val="accent2"/>
              </a:solidFill>
            </a:endParaRPr>
          </a:p>
        </p:txBody>
      </p:sp>
      <p:sp>
        <p:nvSpPr>
          <p:cNvPr id="51" name="TextBox 15">
            <a:extLst>
              <a:ext uri="{FF2B5EF4-FFF2-40B4-BE49-F238E27FC236}">
                <a16:creationId xmlns:a16="http://schemas.microsoft.com/office/drawing/2014/main" id="{2E3F5D66-3798-C832-96D6-BAF87511FB10}"/>
              </a:ext>
            </a:extLst>
          </p:cNvPr>
          <p:cNvSpPr txBox="1"/>
          <p:nvPr/>
        </p:nvSpPr>
        <p:spPr>
          <a:xfrm>
            <a:off x="581444" y="1679878"/>
            <a:ext cx="8093601" cy="4555093"/>
          </a:xfrm>
          <a:prstGeom prst="rect">
            <a:avLst/>
          </a:prstGeom>
          <a:noFill/>
        </p:spPr>
        <p:txBody>
          <a:bodyPr wrap="square" rtlCol="0">
            <a:spAutoFit/>
          </a:bodyPr>
          <a:lstStyle/>
          <a:p>
            <a:r>
              <a:rPr lang="fr-FR" dirty="0">
                <a:solidFill>
                  <a:schemeClr val="bg1"/>
                </a:solidFill>
              </a:rPr>
              <a:t>Les systèmes d'information numériques fonctionnent en </a:t>
            </a:r>
          </a:p>
          <a:p>
            <a:endParaRPr lang="fr-FR" sz="1600" dirty="0">
              <a:solidFill>
                <a:schemeClr val="bg1"/>
              </a:solidFill>
            </a:endParaRPr>
          </a:p>
          <a:p>
            <a:r>
              <a:rPr lang="fr-FR" sz="1600" b="1" dirty="0">
                <a:solidFill>
                  <a:schemeClr val="accent4"/>
                </a:solidFill>
              </a:rPr>
              <a:t>* Ressources :</a:t>
            </a:r>
            <a:r>
              <a:rPr lang="fr-FR" sz="1600" dirty="0">
                <a:solidFill>
                  <a:schemeClr val="bg1"/>
                </a:solidFill>
              </a:rPr>
              <a:t> </a:t>
            </a:r>
          </a:p>
          <a:p>
            <a:r>
              <a:rPr lang="fr-FR" sz="1600" dirty="0">
                <a:solidFill>
                  <a:schemeClr val="bg1"/>
                </a:solidFill>
              </a:rPr>
              <a:t>	- humaines (administrateur réseau, utilisateurs, techniciens)</a:t>
            </a:r>
          </a:p>
          <a:p>
            <a:r>
              <a:rPr lang="fr-FR" sz="1600" dirty="0">
                <a:solidFill>
                  <a:schemeClr val="bg1"/>
                </a:solidFill>
              </a:rPr>
              <a:t>	- matériel (ordinateurs, smartphones, tablettes)</a:t>
            </a:r>
          </a:p>
          <a:p>
            <a:r>
              <a:rPr lang="fr-FR" sz="1600" dirty="0">
                <a:solidFill>
                  <a:schemeClr val="bg1"/>
                </a:solidFill>
              </a:rPr>
              <a:t>	- capteurs de données (sites, IOT)</a:t>
            </a:r>
          </a:p>
          <a:p>
            <a:r>
              <a:rPr lang="fr-FR" sz="1600" dirty="0">
                <a:solidFill>
                  <a:schemeClr val="bg1"/>
                </a:solidFill>
              </a:rPr>
              <a:t>	- réseaux (intranet, extranet, wifi…)</a:t>
            </a:r>
          </a:p>
          <a:p>
            <a:r>
              <a:rPr lang="fr-FR" sz="1600" dirty="0">
                <a:solidFill>
                  <a:schemeClr val="bg1"/>
                </a:solidFill>
              </a:rPr>
              <a:t>	- base de données (ressources informationnelles)</a:t>
            </a:r>
          </a:p>
          <a:p>
            <a:br>
              <a:rPr lang="fr-FR" sz="1600" dirty="0">
                <a:solidFill>
                  <a:schemeClr val="bg1"/>
                </a:solidFill>
              </a:rPr>
            </a:br>
            <a:r>
              <a:rPr lang="fr-FR" sz="1600" b="1" dirty="0">
                <a:solidFill>
                  <a:schemeClr val="accent4"/>
                </a:solidFill>
              </a:rPr>
              <a:t>* Programmes</a:t>
            </a:r>
            <a:r>
              <a:rPr lang="fr-FR" sz="1600" dirty="0">
                <a:solidFill>
                  <a:schemeClr val="bg1"/>
                </a:solidFill>
              </a:rPr>
              <a:t> : </a:t>
            </a:r>
          </a:p>
          <a:p>
            <a:r>
              <a:rPr lang="fr-FR" sz="1600" dirty="0">
                <a:solidFill>
                  <a:schemeClr val="bg1"/>
                </a:solidFill>
              </a:rPr>
              <a:t>	- Système d’exploitations, </a:t>
            </a:r>
          </a:p>
          <a:p>
            <a:r>
              <a:rPr lang="fr-FR" sz="1600" dirty="0">
                <a:solidFill>
                  <a:schemeClr val="bg1"/>
                </a:solidFill>
              </a:rPr>
              <a:t>	- Logiciels métiers ERP, CRM…</a:t>
            </a:r>
            <a:br>
              <a:rPr lang="fr-FR" sz="1600" dirty="0">
                <a:solidFill>
                  <a:schemeClr val="bg1"/>
                </a:solidFill>
              </a:rPr>
            </a:br>
            <a:r>
              <a:rPr lang="fr-FR" sz="1600" dirty="0">
                <a:solidFill>
                  <a:schemeClr val="bg1"/>
                </a:solidFill>
              </a:rPr>
              <a:t>	- Applications web (sites e-commerce, intranet…)</a:t>
            </a:r>
          </a:p>
          <a:p>
            <a:r>
              <a:rPr lang="fr-FR" sz="1600" dirty="0">
                <a:solidFill>
                  <a:schemeClr val="bg1"/>
                </a:solidFill>
              </a:rPr>
              <a:t>	- outils collaboratifs (</a:t>
            </a:r>
            <a:r>
              <a:rPr lang="fr-FR" sz="1600" dirty="0" err="1">
                <a:solidFill>
                  <a:schemeClr val="bg1"/>
                </a:solidFill>
              </a:rPr>
              <a:t>slack</a:t>
            </a:r>
            <a:r>
              <a:rPr lang="fr-FR" sz="1600" dirty="0">
                <a:solidFill>
                  <a:schemeClr val="bg1"/>
                </a:solidFill>
              </a:rPr>
              <a:t>, </a:t>
            </a:r>
            <a:r>
              <a:rPr lang="fr-FR" sz="1600" dirty="0" err="1">
                <a:solidFill>
                  <a:schemeClr val="bg1"/>
                </a:solidFill>
              </a:rPr>
              <a:t>microsoft</a:t>
            </a:r>
            <a:r>
              <a:rPr lang="fr-FR" sz="1600" dirty="0">
                <a:solidFill>
                  <a:schemeClr val="bg1"/>
                </a:solidFill>
              </a:rPr>
              <a:t> 365…)</a:t>
            </a:r>
            <a:br>
              <a:rPr lang="fr-FR" sz="1600" dirty="0">
                <a:solidFill>
                  <a:schemeClr val="bg1"/>
                </a:solidFill>
              </a:rPr>
            </a:br>
            <a:r>
              <a:rPr lang="fr-FR" sz="1600" dirty="0">
                <a:solidFill>
                  <a:schemeClr val="bg1"/>
                </a:solidFill>
              </a:rPr>
              <a:t>	- SGBD : système de gestion de base de données</a:t>
            </a:r>
          </a:p>
          <a:p>
            <a:br>
              <a:rPr lang="fr-FR" sz="1600" dirty="0">
                <a:solidFill>
                  <a:schemeClr val="bg1"/>
                </a:solidFill>
              </a:rPr>
            </a:br>
            <a:r>
              <a:rPr lang="fr-FR" sz="1600" b="1" dirty="0">
                <a:solidFill>
                  <a:schemeClr val="accent4"/>
                </a:solidFill>
              </a:rPr>
              <a:t>* Technologies </a:t>
            </a:r>
            <a:r>
              <a:rPr lang="fr-FR" sz="1600" dirty="0">
                <a:solidFill>
                  <a:schemeClr val="bg1"/>
                </a:solidFill>
              </a:rPr>
              <a:t>: </a:t>
            </a:r>
          </a:p>
          <a:p>
            <a:r>
              <a:rPr lang="fr-FR" sz="1600" dirty="0">
                <a:solidFill>
                  <a:schemeClr val="bg1"/>
                </a:solidFill>
              </a:rPr>
              <a:t>	- Internet / Web / cloud, IA, big data….</a:t>
            </a:r>
          </a:p>
        </p:txBody>
      </p:sp>
      <p:sp>
        <p:nvSpPr>
          <p:cNvPr id="59" name="Rectangle 58">
            <a:extLst>
              <a:ext uri="{FF2B5EF4-FFF2-40B4-BE49-F238E27FC236}">
                <a16:creationId xmlns:a16="http://schemas.microsoft.com/office/drawing/2014/main" id="{5D9E8C70-3AF2-EEDA-E202-9617039B4E4D}"/>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575C8D08-3E26-6004-2480-19F61E9DA4C3}"/>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1. Introduction aux SI numériques</a:t>
            </a:r>
            <a:endParaRPr lang="en-US" u="sng" dirty="0">
              <a:solidFill>
                <a:schemeClr val="accent2"/>
              </a:solidFill>
              <a:latin typeface="+mj-lt"/>
            </a:endParaRPr>
          </a:p>
        </p:txBody>
      </p:sp>
      <p:sp>
        <p:nvSpPr>
          <p:cNvPr id="10" name="Oval 3">
            <a:extLst>
              <a:ext uri="{FF2B5EF4-FFF2-40B4-BE49-F238E27FC236}">
                <a16:creationId xmlns:a16="http://schemas.microsoft.com/office/drawing/2014/main" id="{19A10A1C-B030-3A25-4549-1AF5A3257F8C}"/>
              </a:ext>
            </a:extLst>
          </p:cNvPr>
          <p:cNvSpPr/>
          <p:nvPr/>
        </p:nvSpPr>
        <p:spPr>
          <a:xfrm>
            <a:off x="476997" y="1801934"/>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9" name="Rectangle 28">
            <a:extLst>
              <a:ext uri="{FF2B5EF4-FFF2-40B4-BE49-F238E27FC236}">
                <a16:creationId xmlns:a16="http://schemas.microsoft.com/office/drawing/2014/main" id="{806747E2-2B41-55EB-8993-35F95B739ABB}"/>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5696B81D-05A1-CA68-E92A-D85BA4A02160}"/>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12B358F0-C767-C392-506B-0457909766AC}"/>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4</a:t>
            </a:fld>
            <a:endParaRPr lang="id-ID" sz="1050" dirty="0">
              <a:solidFill>
                <a:schemeClr val="bg1"/>
              </a:solidFill>
            </a:endParaRPr>
          </a:p>
        </p:txBody>
      </p:sp>
    </p:spTree>
    <p:extLst>
      <p:ext uri="{BB962C8B-B14F-4D97-AF65-F5344CB8AC3E}">
        <p14:creationId xmlns:p14="http://schemas.microsoft.com/office/powerpoint/2010/main" val="28912420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3130277C-622E-4D67-2AB9-47FB274237B7}"/>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F7555112-14D6-E478-7FA7-AF1C70896FD3}"/>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7BE4FA69-D0BC-7669-B5E4-1021F515F05E}"/>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FONCTIONNEMENT</a:t>
            </a:r>
            <a:endParaRPr lang="id-ID" sz="2400" b="1" dirty="0">
              <a:solidFill>
                <a:schemeClr val="accent2"/>
              </a:solidFill>
            </a:endParaRPr>
          </a:p>
        </p:txBody>
      </p:sp>
      <p:sp>
        <p:nvSpPr>
          <p:cNvPr id="51" name="TextBox 15">
            <a:extLst>
              <a:ext uri="{FF2B5EF4-FFF2-40B4-BE49-F238E27FC236}">
                <a16:creationId xmlns:a16="http://schemas.microsoft.com/office/drawing/2014/main" id="{2E3F5D66-3798-C832-96D6-BAF87511FB10}"/>
              </a:ext>
            </a:extLst>
          </p:cNvPr>
          <p:cNvSpPr txBox="1"/>
          <p:nvPr/>
        </p:nvSpPr>
        <p:spPr>
          <a:xfrm>
            <a:off x="581444" y="1679878"/>
            <a:ext cx="8093601" cy="2831544"/>
          </a:xfrm>
          <a:prstGeom prst="rect">
            <a:avLst/>
          </a:prstGeom>
          <a:noFill/>
        </p:spPr>
        <p:txBody>
          <a:bodyPr wrap="square" rtlCol="0">
            <a:spAutoFit/>
          </a:bodyPr>
          <a:lstStyle/>
          <a:p>
            <a:r>
              <a:rPr lang="fr-FR" dirty="0">
                <a:solidFill>
                  <a:schemeClr val="bg1"/>
                </a:solidFill>
              </a:rPr>
              <a:t>Les systèmes d'information numériques fonctionnent en </a:t>
            </a:r>
          </a:p>
          <a:p>
            <a:endParaRPr lang="fr-FR" sz="1600" dirty="0">
              <a:solidFill>
                <a:schemeClr val="bg1"/>
              </a:solidFill>
            </a:endParaRPr>
          </a:p>
          <a:p>
            <a:r>
              <a:rPr lang="fr-FR" sz="1600" b="1" dirty="0">
                <a:solidFill>
                  <a:schemeClr val="accent4"/>
                </a:solidFill>
              </a:rPr>
              <a:t>* Collectant</a:t>
            </a:r>
            <a:r>
              <a:rPr lang="fr-FR" sz="1600" dirty="0">
                <a:solidFill>
                  <a:schemeClr val="bg1"/>
                </a:solidFill>
              </a:rPr>
              <a:t> des données à partir de différentes sources (formulaires, </a:t>
            </a:r>
            <a:r>
              <a:rPr lang="fr-FR" sz="1600" dirty="0" err="1">
                <a:solidFill>
                  <a:schemeClr val="bg1"/>
                </a:solidFill>
              </a:rPr>
              <a:t>tracking</a:t>
            </a:r>
            <a:r>
              <a:rPr lang="fr-FR" sz="1600" dirty="0">
                <a:solidFill>
                  <a:schemeClr val="bg1"/>
                </a:solidFill>
              </a:rPr>
              <a:t>)</a:t>
            </a:r>
          </a:p>
          <a:p>
            <a:endParaRPr lang="fr-FR" sz="1600" dirty="0">
              <a:solidFill>
                <a:schemeClr val="bg1"/>
              </a:solidFill>
            </a:endParaRPr>
          </a:p>
          <a:p>
            <a:r>
              <a:rPr lang="fr-FR" sz="1600" b="1" dirty="0">
                <a:solidFill>
                  <a:schemeClr val="accent4"/>
                </a:solidFill>
              </a:rPr>
              <a:t>* Stockant</a:t>
            </a:r>
            <a:r>
              <a:rPr lang="fr-FR" sz="1600" dirty="0">
                <a:solidFill>
                  <a:schemeClr val="bg1"/>
                </a:solidFill>
              </a:rPr>
              <a:t> de manière organisée et sécurisée les données (base de données)</a:t>
            </a:r>
          </a:p>
          <a:p>
            <a:br>
              <a:rPr lang="fr-FR" sz="1600" dirty="0">
                <a:solidFill>
                  <a:schemeClr val="bg1"/>
                </a:solidFill>
              </a:rPr>
            </a:br>
            <a:r>
              <a:rPr lang="fr-FR" sz="1600" b="1" dirty="0">
                <a:solidFill>
                  <a:schemeClr val="accent4"/>
                </a:solidFill>
              </a:rPr>
              <a:t>* Traitant</a:t>
            </a:r>
            <a:r>
              <a:rPr lang="fr-FR" sz="1600" dirty="0">
                <a:solidFill>
                  <a:schemeClr val="bg1"/>
                </a:solidFill>
              </a:rPr>
              <a:t> pour en extraire des informations significatives (administration, backend, scripts d'automatisation)</a:t>
            </a:r>
          </a:p>
          <a:p>
            <a:br>
              <a:rPr lang="fr-FR" sz="1600" dirty="0">
                <a:solidFill>
                  <a:schemeClr val="bg1"/>
                </a:solidFill>
              </a:rPr>
            </a:br>
            <a:r>
              <a:rPr lang="fr-FR" sz="1600" b="1" dirty="0">
                <a:solidFill>
                  <a:schemeClr val="accent4"/>
                </a:solidFill>
              </a:rPr>
              <a:t>* Diffusant</a:t>
            </a:r>
            <a:r>
              <a:rPr lang="fr-FR" sz="1600" dirty="0">
                <a:solidFill>
                  <a:schemeClr val="bg1"/>
                </a:solidFill>
              </a:rPr>
              <a:t> aux utilisateurs appropriés selon leurs besoins (Tous les clients tiers qui vont à leur tour réagréger des infos, les stocker, les traiter...)</a:t>
            </a:r>
          </a:p>
        </p:txBody>
      </p:sp>
      <p:sp>
        <p:nvSpPr>
          <p:cNvPr id="59" name="Rectangle 58">
            <a:extLst>
              <a:ext uri="{FF2B5EF4-FFF2-40B4-BE49-F238E27FC236}">
                <a16:creationId xmlns:a16="http://schemas.microsoft.com/office/drawing/2014/main" id="{5D9E8C70-3AF2-EEDA-E202-9617039B4E4D}"/>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575C8D08-3E26-6004-2480-19F61E9DA4C3}"/>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1. Introduction aux SI numériques</a:t>
            </a:r>
            <a:endParaRPr lang="en-US" u="sng" dirty="0">
              <a:solidFill>
                <a:schemeClr val="accent2"/>
              </a:solidFill>
              <a:latin typeface="+mj-lt"/>
            </a:endParaRPr>
          </a:p>
        </p:txBody>
      </p:sp>
      <p:sp>
        <p:nvSpPr>
          <p:cNvPr id="10" name="Oval 3">
            <a:extLst>
              <a:ext uri="{FF2B5EF4-FFF2-40B4-BE49-F238E27FC236}">
                <a16:creationId xmlns:a16="http://schemas.microsoft.com/office/drawing/2014/main" id="{19A10A1C-B030-3A25-4549-1AF5A3257F8C}"/>
              </a:ext>
            </a:extLst>
          </p:cNvPr>
          <p:cNvSpPr/>
          <p:nvPr/>
        </p:nvSpPr>
        <p:spPr>
          <a:xfrm>
            <a:off x="476997" y="1801934"/>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9" name="Rectangle 28">
            <a:extLst>
              <a:ext uri="{FF2B5EF4-FFF2-40B4-BE49-F238E27FC236}">
                <a16:creationId xmlns:a16="http://schemas.microsoft.com/office/drawing/2014/main" id="{806747E2-2B41-55EB-8993-35F95B739ABB}"/>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5696B81D-05A1-CA68-E92A-D85BA4A02160}"/>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12B358F0-C767-C392-506B-0457909766AC}"/>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5</a:t>
            </a:fld>
            <a:endParaRPr lang="id-ID" sz="1050" dirty="0">
              <a:solidFill>
                <a:schemeClr val="bg1"/>
              </a:solidFill>
            </a:endParaRPr>
          </a:p>
        </p:txBody>
      </p:sp>
    </p:spTree>
    <p:extLst>
      <p:ext uri="{BB962C8B-B14F-4D97-AF65-F5344CB8AC3E}">
        <p14:creationId xmlns:p14="http://schemas.microsoft.com/office/powerpoint/2010/main" val="284143637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39">
            <a:extLst>
              <a:ext uri="{FF2B5EF4-FFF2-40B4-BE49-F238E27FC236}">
                <a16:creationId xmlns:a16="http://schemas.microsoft.com/office/drawing/2014/main" id="{5B64DB4B-B4F3-0252-5C8F-B82F2FC8F341}"/>
              </a:ext>
            </a:extLst>
          </p:cNvPr>
          <p:cNvSpPr txBox="1"/>
          <p:nvPr/>
        </p:nvSpPr>
        <p:spPr>
          <a:xfrm>
            <a:off x="4362647" y="696933"/>
            <a:ext cx="418704" cy="1200329"/>
          </a:xfrm>
          <a:prstGeom prst="rect">
            <a:avLst/>
          </a:prstGeom>
          <a:noFill/>
        </p:spPr>
        <p:txBody>
          <a:bodyPr wrap="square" rtlCol="0">
            <a:spAutoFit/>
          </a:bodyPr>
          <a:lstStyle/>
          <a:p>
            <a:pPr algn="ctr"/>
            <a:r>
              <a:rPr lang="fr-FR" sz="7200" b="1" dirty="0">
                <a:solidFill>
                  <a:schemeClr val="bg1"/>
                </a:solidFill>
                <a:latin typeface="Clarendon" pitchFamily="2" charset="0"/>
              </a:rPr>
              <a:t>?</a:t>
            </a:r>
            <a:endParaRPr lang="id-ID" sz="7200" b="1" dirty="0">
              <a:solidFill>
                <a:schemeClr val="bg1"/>
              </a:solidFill>
              <a:latin typeface="Clarendon" pitchFamily="2" charset="0"/>
            </a:endParaRPr>
          </a:p>
        </p:txBody>
      </p:sp>
      <p:grpSp>
        <p:nvGrpSpPr>
          <p:cNvPr id="4" name="Group 9">
            <a:extLst>
              <a:ext uri="{FF2B5EF4-FFF2-40B4-BE49-F238E27FC236}">
                <a16:creationId xmlns:a16="http://schemas.microsoft.com/office/drawing/2014/main" id="{5B002BEB-C3BA-9FD3-969C-A65C16EF2E76}"/>
              </a:ext>
            </a:extLst>
          </p:cNvPr>
          <p:cNvGrpSpPr/>
          <p:nvPr/>
        </p:nvGrpSpPr>
        <p:grpSpPr>
          <a:xfrm>
            <a:off x="260564" y="6409324"/>
            <a:ext cx="168062" cy="221156"/>
            <a:chOff x="4328868" y="5502988"/>
            <a:chExt cx="500307" cy="493774"/>
          </a:xfrm>
        </p:grpSpPr>
        <p:sp>
          <p:nvSpPr>
            <p:cNvPr id="5" name="Freeform 10">
              <a:hlinkClick r:id="" action="ppaction://hlinkshowjump?jump=previousslide"/>
              <a:extLst>
                <a:ext uri="{FF2B5EF4-FFF2-40B4-BE49-F238E27FC236}">
                  <a16:creationId xmlns:a16="http://schemas.microsoft.com/office/drawing/2014/main" id="{D5998F0A-76CA-4313-3563-B24CB5EB1704}"/>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6" name="Freeform 11">
              <a:hlinkClick r:id="" action="ppaction://hlinkshowjump?jump=previousslide"/>
              <a:extLst>
                <a:ext uri="{FF2B5EF4-FFF2-40B4-BE49-F238E27FC236}">
                  <a16:creationId xmlns:a16="http://schemas.microsoft.com/office/drawing/2014/main" id="{D3BA28A0-4027-32DA-EE2A-73330D1126BD}"/>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7" name="Group 12">
            <a:extLst>
              <a:ext uri="{FF2B5EF4-FFF2-40B4-BE49-F238E27FC236}">
                <a16:creationId xmlns:a16="http://schemas.microsoft.com/office/drawing/2014/main" id="{576A523F-560E-2CE1-D5C3-B69DD223C652}"/>
              </a:ext>
            </a:extLst>
          </p:cNvPr>
          <p:cNvGrpSpPr/>
          <p:nvPr/>
        </p:nvGrpSpPr>
        <p:grpSpPr>
          <a:xfrm flipH="1">
            <a:off x="700282" y="6409324"/>
            <a:ext cx="168062" cy="221156"/>
            <a:chOff x="4328868" y="5502988"/>
            <a:chExt cx="500307" cy="493774"/>
          </a:xfrm>
        </p:grpSpPr>
        <p:sp>
          <p:nvSpPr>
            <p:cNvPr id="8" name="Freeform 13">
              <a:hlinkClick r:id="" action="ppaction://hlinkshowjump?jump=nextslide"/>
              <a:extLst>
                <a:ext uri="{FF2B5EF4-FFF2-40B4-BE49-F238E27FC236}">
                  <a16:creationId xmlns:a16="http://schemas.microsoft.com/office/drawing/2014/main" id="{5E017BB7-8686-7C05-AF09-A93E5F704BED}"/>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9" name="Freeform 14">
              <a:hlinkClick r:id="" action="ppaction://hlinkshowjump?jump=nextslide"/>
              <a:extLst>
                <a:ext uri="{FF2B5EF4-FFF2-40B4-BE49-F238E27FC236}">
                  <a16:creationId xmlns:a16="http://schemas.microsoft.com/office/drawing/2014/main" id="{AB9381C2-C9E8-987C-2721-32EAE7248816}"/>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0" name="Straight Connector 15">
            <a:extLst>
              <a:ext uri="{FF2B5EF4-FFF2-40B4-BE49-F238E27FC236}">
                <a16:creationId xmlns:a16="http://schemas.microsoft.com/office/drawing/2014/main" id="{CCFDC1B7-3AE3-CF17-4443-F33A20400223}"/>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
        <p:nvSpPr>
          <p:cNvPr id="11" name="TextBox 3">
            <a:extLst>
              <a:ext uri="{FF2B5EF4-FFF2-40B4-BE49-F238E27FC236}">
                <a16:creationId xmlns:a16="http://schemas.microsoft.com/office/drawing/2014/main" id="{0166B3A3-7D61-3B3B-BB77-3F6EC58E3CE1}"/>
              </a:ext>
            </a:extLst>
          </p:cNvPr>
          <p:cNvSpPr txBox="1"/>
          <p:nvPr/>
        </p:nvSpPr>
        <p:spPr>
          <a:xfrm>
            <a:off x="0" y="335315"/>
            <a:ext cx="9144000" cy="461665"/>
          </a:xfrm>
          <a:prstGeom prst="rect">
            <a:avLst/>
          </a:prstGeom>
          <a:noFill/>
        </p:spPr>
        <p:txBody>
          <a:bodyPr wrap="square" rtlCol="0">
            <a:spAutoFit/>
          </a:bodyPr>
          <a:lstStyle/>
          <a:p>
            <a:pPr algn="ctr"/>
            <a:r>
              <a:rPr lang="fr-FR" sz="2400" b="1" dirty="0">
                <a:solidFill>
                  <a:schemeClr val="accent2"/>
                </a:solidFill>
              </a:rPr>
              <a:t>Exemple : formulaire d’avis après achat d’un produit</a:t>
            </a:r>
            <a:endParaRPr lang="id-ID" sz="2400" b="1" dirty="0">
              <a:solidFill>
                <a:schemeClr val="accent2"/>
              </a:solidFill>
            </a:endParaRPr>
          </a:p>
        </p:txBody>
      </p:sp>
      <p:pic>
        <p:nvPicPr>
          <p:cNvPr id="13" name="Image 12">
            <a:extLst>
              <a:ext uri="{FF2B5EF4-FFF2-40B4-BE49-F238E27FC236}">
                <a16:creationId xmlns:a16="http://schemas.microsoft.com/office/drawing/2014/main" id="{B6468A9F-1F78-F3B5-A031-707D78F0ADF4}"/>
              </a:ext>
            </a:extLst>
          </p:cNvPr>
          <p:cNvPicPr>
            <a:picLocks noChangeAspect="1"/>
          </p:cNvPicPr>
          <p:nvPr/>
        </p:nvPicPr>
        <p:blipFill>
          <a:blip r:embed="rId2"/>
          <a:stretch>
            <a:fillRect/>
          </a:stretch>
        </p:blipFill>
        <p:spPr>
          <a:xfrm>
            <a:off x="700282" y="3579298"/>
            <a:ext cx="1086002" cy="1533739"/>
          </a:xfrm>
          <a:prstGeom prst="rect">
            <a:avLst/>
          </a:prstGeom>
        </p:spPr>
      </p:pic>
      <p:pic>
        <p:nvPicPr>
          <p:cNvPr id="15" name="Image 14">
            <a:extLst>
              <a:ext uri="{FF2B5EF4-FFF2-40B4-BE49-F238E27FC236}">
                <a16:creationId xmlns:a16="http://schemas.microsoft.com/office/drawing/2014/main" id="{600E6654-4608-62D4-466D-7FA7A497C591}"/>
              </a:ext>
            </a:extLst>
          </p:cNvPr>
          <p:cNvPicPr>
            <a:picLocks noChangeAspect="1"/>
          </p:cNvPicPr>
          <p:nvPr/>
        </p:nvPicPr>
        <p:blipFill>
          <a:blip r:embed="rId3"/>
          <a:stretch>
            <a:fillRect/>
          </a:stretch>
        </p:blipFill>
        <p:spPr>
          <a:xfrm>
            <a:off x="4094176" y="1794115"/>
            <a:ext cx="955646" cy="782766"/>
          </a:xfrm>
          <a:prstGeom prst="rect">
            <a:avLst/>
          </a:prstGeom>
        </p:spPr>
      </p:pic>
      <p:sp>
        <p:nvSpPr>
          <p:cNvPr id="16" name="ZoneTexte 15">
            <a:extLst>
              <a:ext uri="{FF2B5EF4-FFF2-40B4-BE49-F238E27FC236}">
                <a16:creationId xmlns:a16="http://schemas.microsoft.com/office/drawing/2014/main" id="{5C152A77-87B8-280C-7C2D-735F4644841A}"/>
              </a:ext>
            </a:extLst>
          </p:cNvPr>
          <p:cNvSpPr txBox="1"/>
          <p:nvPr/>
        </p:nvSpPr>
        <p:spPr>
          <a:xfrm>
            <a:off x="659565" y="2965876"/>
            <a:ext cx="1167435" cy="646331"/>
          </a:xfrm>
          <a:prstGeom prst="rect">
            <a:avLst/>
          </a:prstGeom>
          <a:noFill/>
        </p:spPr>
        <p:txBody>
          <a:bodyPr wrap="none" rtlCol="0">
            <a:spAutoFit/>
          </a:bodyPr>
          <a:lstStyle/>
          <a:p>
            <a:pPr algn="ctr"/>
            <a:r>
              <a:rPr lang="fr-FR" dirty="0"/>
              <a:t>formulaire</a:t>
            </a:r>
            <a:br>
              <a:rPr lang="fr-FR" dirty="0"/>
            </a:br>
            <a:r>
              <a:rPr lang="fr-FR" dirty="0"/>
              <a:t>avis client</a:t>
            </a:r>
          </a:p>
        </p:txBody>
      </p:sp>
      <p:sp>
        <p:nvSpPr>
          <p:cNvPr id="17" name="ZoneTexte 16">
            <a:extLst>
              <a:ext uri="{FF2B5EF4-FFF2-40B4-BE49-F238E27FC236}">
                <a16:creationId xmlns:a16="http://schemas.microsoft.com/office/drawing/2014/main" id="{240EFD98-01F2-72C2-C42B-D00427BADF6A}"/>
              </a:ext>
            </a:extLst>
          </p:cNvPr>
          <p:cNvSpPr txBox="1"/>
          <p:nvPr/>
        </p:nvSpPr>
        <p:spPr>
          <a:xfrm>
            <a:off x="3785473" y="1149073"/>
            <a:ext cx="1573059" cy="646331"/>
          </a:xfrm>
          <a:prstGeom prst="rect">
            <a:avLst/>
          </a:prstGeom>
          <a:noFill/>
        </p:spPr>
        <p:txBody>
          <a:bodyPr wrap="none" rtlCol="0">
            <a:spAutoFit/>
          </a:bodyPr>
          <a:lstStyle/>
          <a:p>
            <a:pPr algn="ctr"/>
            <a:r>
              <a:rPr lang="fr-FR" dirty="0"/>
              <a:t>administration</a:t>
            </a:r>
            <a:br>
              <a:rPr lang="fr-FR" dirty="0"/>
            </a:br>
            <a:r>
              <a:rPr lang="fr-FR" dirty="0"/>
              <a:t>(back end)</a:t>
            </a:r>
          </a:p>
        </p:txBody>
      </p:sp>
      <p:pic>
        <p:nvPicPr>
          <p:cNvPr id="19" name="Image 18">
            <a:extLst>
              <a:ext uri="{FF2B5EF4-FFF2-40B4-BE49-F238E27FC236}">
                <a16:creationId xmlns:a16="http://schemas.microsoft.com/office/drawing/2014/main" id="{43C06D05-8651-9504-035E-20D843F0B591}"/>
              </a:ext>
            </a:extLst>
          </p:cNvPr>
          <p:cNvPicPr>
            <a:picLocks noChangeAspect="1"/>
          </p:cNvPicPr>
          <p:nvPr/>
        </p:nvPicPr>
        <p:blipFill>
          <a:blip r:embed="rId4"/>
          <a:stretch>
            <a:fillRect/>
          </a:stretch>
        </p:blipFill>
        <p:spPr>
          <a:xfrm>
            <a:off x="4094176" y="2576881"/>
            <a:ext cx="910764" cy="970486"/>
          </a:xfrm>
          <a:prstGeom prst="rect">
            <a:avLst/>
          </a:prstGeom>
        </p:spPr>
      </p:pic>
      <p:pic>
        <p:nvPicPr>
          <p:cNvPr id="23" name="Image 22">
            <a:extLst>
              <a:ext uri="{FF2B5EF4-FFF2-40B4-BE49-F238E27FC236}">
                <a16:creationId xmlns:a16="http://schemas.microsoft.com/office/drawing/2014/main" id="{5A0CF6E0-B479-01FD-E139-1B7505B90C9A}"/>
              </a:ext>
            </a:extLst>
          </p:cNvPr>
          <p:cNvPicPr>
            <a:picLocks noChangeAspect="1"/>
          </p:cNvPicPr>
          <p:nvPr/>
        </p:nvPicPr>
        <p:blipFill>
          <a:blip r:embed="rId5"/>
          <a:stretch>
            <a:fillRect/>
          </a:stretch>
        </p:blipFill>
        <p:spPr>
          <a:xfrm>
            <a:off x="4143315" y="4649621"/>
            <a:ext cx="857370" cy="847843"/>
          </a:xfrm>
          <a:prstGeom prst="rect">
            <a:avLst/>
          </a:prstGeom>
        </p:spPr>
      </p:pic>
      <p:cxnSp>
        <p:nvCxnSpPr>
          <p:cNvPr id="25" name="Connecteur droit avec flèche 24">
            <a:extLst>
              <a:ext uri="{FF2B5EF4-FFF2-40B4-BE49-F238E27FC236}">
                <a16:creationId xmlns:a16="http://schemas.microsoft.com/office/drawing/2014/main" id="{96520980-FC57-B554-37C4-70CC1FC8A706}"/>
              </a:ext>
            </a:extLst>
          </p:cNvPr>
          <p:cNvCxnSpPr>
            <a:cxnSpLocks/>
          </p:cNvCxnSpPr>
          <p:nvPr/>
        </p:nvCxnSpPr>
        <p:spPr>
          <a:xfrm>
            <a:off x="2236097" y="4248839"/>
            <a:ext cx="1697867" cy="56817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Connecteur droit avec flèche 26">
            <a:extLst>
              <a:ext uri="{FF2B5EF4-FFF2-40B4-BE49-F238E27FC236}">
                <a16:creationId xmlns:a16="http://schemas.microsoft.com/office/drawing/2014/main" id="{BCADBC82-9D7F-23C8-5E2C-38E622B6C050}"/>
              </a:ext>
            </a:extLst>
          </p:cNvPr>
          <p:cNvCxnSpPr>
            <a:cxnSpLocks/>
          </p:cNvCxnSpPr>
          <p:nvPr/>
        </p:nvCxnSpPr>
        <p:spPr>
          <a:xfrm flipH="1" flipV="1">
            <a:off x="2074142" y="4705017"/>
            <a:ext cx="1781314" cy="59204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Connecteur droit avec flèche 30">
            <a:extLst>
              <a:ext uri="{FF2B5EF4-FFF2-40B4-BE49-F238E27FC236}">
                <a16:creationId xmlns:a16="http://schemas.microsoft.com/office/drawing/2014/main" id="{9D6B8B7D-D521-BC8C-6E5A-BB27601D04BC}"/>
              </a:ext>
            </a:extLst>
          </p:cNvPr>
          <p:cNvCxnSpPr>
            <a:cxnSpLocks/>
          </p:cNvCxnSpPr>
          <p:nvPr/>
        </p:nvCxnSpPr>
        <p:spPr>
          <a:xfrm>
            <a:off x="4676576" y="4216814"/>
            <a:ext cx="0" cy="34431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ZoneTexte 32">
            <a:extLst>
              <a:ext uri="{FF2B5EF4-FFF2-40B4-BE49-F238E27FC236}">
                <a16:creationId xmlns:a16="http://schemas.microsoft.com/office/drawing/2014/main" id="{E2A7DAFA-C5CA-B712-F9CD-06C8D4637E71}"/>
              </a:ext>
            </a:extLst>
          </p:cNvPr>
          <p:cNvSpPr txBox="1"/>
          <p:nvPr/>
        </p:nvSpPr>
        <p:spPr>
          <a:xfrm>
            <a:off x="2424782" y="4051529"/>
            <a:ext cx="1287725" cy="646331"/>
          </a:xfrm>
          <a:prstGeom prst="rect">
            <a:avLst/>
          </a:prstGeom>
          <a:solidFill>
            <a:schemeClr val="bg1"/>
          </a:solidFill>
        </p:spPr>
        <p:txBody>
          <a:bodyPr wrap="none" rtlCol="0">
            <a:spAutoFit/>
          </a:bodyPr>
          <a:lstStyle/>
          <a:p>
            <a:pPr algn="ctr"/>
            <a:r>
              <a:rPr lang="fr-FR" dirty="0">
                <a:solidFill>
                  <a:schemeClr val="accent1"/>
                </a:solidFill>
              </a:rPr>
              <a:t>Post un avis</a:t>
            </a:r>
            <a:br>
              <a:rPr lang="fr-FR" dirty="0">
                <a:solidFill>
                  <a:schemeClr val="accent1"/>
                </a:solidFill>
              </a:rPr>
            </a:br>
            <a:r>
              <a:rPr lang="fr-FR" dirty="0">
                <a:solidFill>
                  <a:schemeClr val="accent1"/>
                </a:solidFill>
              </a:rPr>
              <a:t>avis</a:t>
            </a:r>
          </a:p>
        </p:txBody>
      </p:sp>
      <p:sp>
        <p:nvSpPr>
          <p:cNvPr id="34" name="ZoneTexte 33">
            <a:extLst>
              <a:ext uri="{FF2B5EF4-FFF2-40B4-BE49-F238E27FC236}">
                <a16:creationId xmlns:a16="http://schemas.microsoft.com/office/drawing/2014/main" id="{D94D5550-34D8-DE32-90D9-3CF8755A6D72}"/>
              </a:ext>
            </a:extLst>
          </p:cNvPr>
          <p:cNvSpPr txBox="1"/>
          <p:nvPr/>
        </p:nvSpPr>
        <p:spPr>
          <a:xfrm>
            <a:off x="2626882" y="1657464"/>
            <a:ext cx="1358642" cy="923330"/>
          </a:xfrm>
          <a:prstGeom prst="rect">
            <a:avLst/>
          </a:prstGeom>
          <a:solidFill>
            <a:schemeClr val="bg1"/>
          </a:solidFill>
        </p:spPr>
        <p:txBody>
          <a:bodyPr wrap="none" rtlCol="0">
            <a:spAutoFit/>
          </a:bodyPr>
          <a:lstStyle/>
          <a:p>
            <a:pPr algn="ctr"/>
            <a:r>
              <a:rPr lang="fr-FR" dirty="0">
                <a:solidFill>
                  <a:schemeClr val="accent1"/>
                </a:solidFill>
              </a:rPr>
              <a:t>traitement</a:t>
            </a:r>
            <a:br>
              <a:rPr lang="fr-FR" dirty="0">
                <a:solidFill>
                  <a:schemeClr val="accent1"/>
                </a:solidFill>
              </a:rPr>
            </a:br>
            <a:r>
              <a:rPr lang="fr-FR" dirty="0">
                <a:solidFill>
                  <a:schemeClr val="accent1"/>
                </a:solidFill>
              </a:rPr>
              <a:t>de l’avis</a:t>
            </a:r>
            <a:br>
              <a:rPr lang="fr-FR" dirty="0">
                <a:solidFill>
                  <a:schemeClr val="accent1"/>
                </a:solidFill>
              </a:rPr>
            </a:br>
            <a:r>
              <a:rPr lang="fr-FR" dirty="0">
                <a:solidFill>
                  <a:schemeClr val="accent1"/>
                </a:solidFill>
              </a:rPr>
              <a:t>(conformité)</a:t>
            </a:r>
          </a:p>
        </p:txBody>
      </p:sp>
      <p:sp>
        <p:nvSpPr>
          <p:cNvPr id="35" name="ZoneTexte 34">
            <a:extLst>
              <a:ext uri="{FF2B5EF4-FFF2-40B4-BE49-F238E27FC236}">
                <a16:creationId xmlns:a16="http://schemas.microsoft.com/office/drawing/2014/main" id="{D9B625BB-4035-F555-501E-5987AD5C8FD3}"/>
              </a:ext>
            </a:extLst>
          </p:cNvPr>
          <p:cNvSpPr txBox="1"/>
          <p:nvPr/>
        </p:nvSpPr>
        <p:spPr>
          <a:xfrm>
            <a:off x="3730262" y="3552682"/>
            <a:ext cx="1683474" cy="646331"/>
          </a:xfrm>
          <a:prstGeom prst="rect">
            <a:avLst/>
          </a:prstGeom>
          <a:solidFill>
            <a:schemeClr val="bg1"/>
          </a:solidFill>
        </p:spPr>
        <p:txBody>
          <a:bodyPr wrap="none" rtlCol="0">
            <a:spAutoFit/>
          </a:bodyPr>
          <a:lstStyle/>
          <a:p>
            <a:pPr algn="ctr"/>
            <a:r>
              <a:rPr lang="fr-FR" dirty="0">
                <a:solidFill>
                  <a:schemeClr val="accent1"/>
                </a:solidFill>
              </a:rPr>
              <a:t>stockage</a:t>
            </a:r>
            <a:br>
              <a:rPr lang="fr-FR" dirty="0">
                <a:solidFill>
                  <a:schemeClr val="accent1"/>
                </a:solidFill>
              </a:rPr>
            </a:br>
            <a:r>
              <a:rPr lang="fr-FR" dirty="0">
                <a:solidFill>
                  <a:schemeClr val="accent1"/>
                </a:solidFill>
              </a:rPr>
              <a:t>base de donnée</a:t>
            </a:r>
          </a:p>
        </p:txBody>
      </p:sp>
      <p:pic>
        <p:nvPicPr>
          <p:cNvPr id="36" name="Image 35">
            <a:extLst>
              <a:ext uri="{FF2B5EF4-FFF2-40B4-BE49-F238E27FC236}">
                <a16:creationId xmlns:a16="http://schemas.microsoft.com/office/drawing/2014/main" id="{A0E9E39C-C489-F552-C39A-0F83A135AB86}"/>
              </a:ext>
            </a:extLst>
          </p:cNvPr>
          <p:cNvPicPr>
            <a:picLocks noChangeAspect="1"/>
          </p:cNvPicPr>
          <p:nvPr/>
        </p:nvPicPr>
        <p:blipFill>
          <a:blip r:embed="rId3"/>
          <a:stretch>
            <a:fillRect/>
          </a:stretch>
        </p:blipFill>
        <p:spPr>
          <a:xfrm>
            <a:off x="7272116" y="1551555"/>
            <a:ext cx="955646" cy="782766"/>
          </a:xfrm>
          <a:prstGeom prst="rect">
            <a:avLst/>
          </a:prstGeom>
        </p:spPr>
      </p:pic>
      <p:sp>
        <p:nvSpPr>
          <p:cNvPr id="37" name="ZoneTexte 36">
            <a:extLst>
              <a:ext uri="{FF2B5EF4-FFF2-40B4-BE49-F238E27FC236}">
                <a16:creationId xmlns:a16="http://schemas.microsoft.com/office/drawing/2014/main" id="{CE370026-D3EA-60C3-B712-9585CA459DA7}"/>
              </a:ext>
            </a:extLst>
          </p:cNvPr>
          <p:cNvSpPr txBox="1"/>
          <p:nvPr/>
        </p:nvSpPr>
        <p:spPr>
          <a:xfrm>
            <a:off x="7405508" y="1100116"/>
            <a:ext cx="543290" cy="369332"/>
          </a:xfrm>
          <a:prstGeom prst="rect">
            <a:avLst/>
          </a:prstGeom>
          <a:noFill/>
        </p:spPr>
        <p:txBody>
          <a:bodyPr wrap="none" rtlCol="0">
            <a:spAutoFit/>
          </a:bodyPr>
          <a:lstStyle/>
          <a:p>
            <a:pPr algn="ctr"/>
            <a:r>
              <a:rPr lang="fr-FR" dirty="0"/>
              <a:t>SAV</a:t>
            </a:r>
          </a:p>
        </p:txBody>
      </p:sp>
      <p:pic>
        <p:nvPicPr>
          <p:cNvPr id="38" name="Image 37">
            <a:extLst>
              <a:ext uri="{FF2B5EF4-FFF2-40B4-BE49-F238E27FC236}">
                <a16:creationId xmlns:a16="http://schemas.microsoft.com/office/drawing/2014/main" id="{CF20A5A2-53A5-FBD0-B62F-440D5E86FFD4}"/>
              </a:ext>
            </a:extLst>
          </p:cNvPr>
          <p:cNvPicPr>
            <a:picLocks noChangeAspect="1"/>
          </p:cNvPicPr>
          <p:nvPr/>
        </p:nvPicPr>
        <p:blipFill>
          <a:blip r:embed="rId3"/>
          <a:stretch>
            <a:fillRect/>
          </a:stretch>
        </p:blipFill>
        <p:spPr>
          <a:xfrm>
            <a:off x="7272116" y="3807630"/>
            <a:ext cx="955646" cy="782766"/>
          </a:xfrm>
          <a:prstGeom prst="rect">
            <a:avLst/>
          </a:prstGeom>
        </p:spPr>
      </p:pic>
      <p:sp>
        <p:nvSpPr>
          <p:cNvPr id="39" name="ZoneTexte 38">
            <a:extLst>
              <a:ext uri="{FF2B5EF4-FFF2-40B4-BE49-F238E27FC236}">
                <a16:creationId xmlns:a16="http://schemas.microsoft.com/office/drawing/2014/main" id="{127CF7EF-47B8-BFD2-4D4A-308B5BD1617B}"/>
              </a:ext>
            </a:extLst>
          </p:cNvPr>
          <p:cNvSpPr txBox="1"/>
          <p:nvPr/>
        </p:nvSpPr>
        <p:spPr>
          <a:xfrm>
            <a:off x="7419478" y="3356191"/>
            <a:ext cx="564578" cy="369332"/>
          </a:xfrm>
          <a:prstGeom prst="rect">
            <a:avLst/>
          </a:prstGeom>
          <a:noFill/>
        </p:spPr>
        <p:txBody>
          <a:bodyPr wrap="none" rtlCol="0">
            <a:spAutoFit/>
          </a:bodyPr>
          <a:lstStyle/>
          <a:p>
            <a:pPr algn="ctr"/>
            <a:r>
              <a:rPr lang="fr-FR" dirty="0"/>
              <a:t>BDE</a:t>
            </a:r>
          </a:p>
        </p:txBody>
      </p:sp>
      <p:sp>
        <p:nvSpPr>
          <p:cNvPr id="40" name="ZoneTexte 39">
            <a:extLst>
              <a:ext uri="{FF2B5EF4-FFF2-40B4-BE49-F238E27FC236}">
                <a16:creationId xmlns:a16="http://schemas.microsoft.com/office/drawing/2014/main" id="{2B28965C-E526-68EC-63D8-567ECD978976}"/>
              </a:ext>
            </a:extLst>
          </p:cNvPr>
          <p:cNvSpPr txBox="1"/>
          <p:nvPr/>
        </p:nvSpPr>
        <p:spPr>
          <a:xfrm>
            <a:off x="2408830" y="4789871"/>
            <a:ext cx="1249766" cy="646331"/>
          </a:xfrm>
          <a:prstGeom prst="rect">
            <a:avLst/>
          </a:prstGeom>
          <a:solidFill>
            <a:schemeClr val="bg1"/>
          </a:solidFill>
        </p:spPr>
        <p:txBody>
          <a:bodyPr wrap="none" rtlCol="0">
            <a:spAutoFit/>
          </a:bodyPr>
          <a:lstStyle/>
          <a:p>
            <a:pPr algn="ctr"/>
            <a:r>
              <a:rPr lang="fr-FR" dirty="0">
                <a:solidFill>
                  <a:schemeClr val="accent1"/>
                </a:solidFill>
              </a:rPr>
              <a:t>Collecte les</a:t>
            </a:r>
            <a:br>
              <a:rPr lang="fr-FR" dirty="0">
                <a:solidFill>
                  <a:schemeClr val="accent1"/>
                </a:solidFill>
              </a:rPr>
            </a:br>
            <a:r>
              <a:rPr lang="fr-FR" dirty="0">
                <a:solidFill>
                  <a:schemeClr val="accent1"/>
                </a:solidFill>
              </a:rPr>
              <a:t>avis</a:t>
            </a:r>
          </a:p>
        </p:txBody>
      </p:sp>
      <p:sp>
        <p:nvSpPr>
          <p:cNvPr id="41" name="ZoneTexte 40">
            <a:extLst>
              <a:ext uri="{FF2B5EF4-FFF2-40B4-BE49-F238E27FC236}">
                <a16:creationId xmlns:a16="http://schemas.microsoft.com/office/drawing/2014/main" id="{32F5DB4C-43B2-85C3-B784-F52B56F64B8B}"/>
              </a:ext>
            </a:extLst>
          </p:cNvPr>
          <p:cNvSpPr txBox="1"/>
          <p:nvPr/>
        </p:nvSpPr>
        <p:spPr>
          <a:xfrm>
            <a:off x="5369967" y="1501166"/>
            <a:ext cx="1519455" cy="646331"/>
          </a:xfrm>
          <a:prstGeom prst="rect">
            <a:avLst/>
          </a:prstGeom>
          <a:solidFill>
            <a:schemeClr val="bg1"/>
          </a:solidFill>
        </p:spPr>
        <p:txBody>
          <a:bodyPr wrap="none" rtlCol="0">
            <a:spAutoFit/>
          </a:bodyPr>
          <a:lstStyle/>
          <a:p>
            <a:pPr algn="ctr"/>
            <a:r>
              <a:rPr lang="fr-FR" dirty="0">
                <a:solidFill>
                  <a:schemeClr val="accent1"/>
                </a:solidFill>
              </a:rPr>
              <a:t>information</a:t>
            </a:r>
            <a:br>
              <a:rPr lang="fr-FR" dirty="0">
                <a:solidFill>
                  <a:schemeClr val="accent1"/>
                </a:solidFill>
              </a:rPr>
            </a:br>
            <a:r>
              <a:rPr lang="fr-FR" dirty="0">
                <a:solidFill>
                  <a:schemeClr val="accent1"/>
                </a:solidFill>
              </a:rPr>
              <a:t>pb sur produit</a:t>
            </a:r>
          </a:p>
        </p:txBody>
      </p:sp>
      <p:cxnSp>
        <p:nvCxnSpPr>
          <p:cNvPr id="43" name="Connecteur droit avec flèche 42">
            <a:extLst>
              <a:ext uri="{FF2B5EF4-FFF2-40B4-BE49-F238E27FC236}">
                <a16:creationId xmlns:a16="http://schemas.microsoft.com/office/drawing/2014/main" id="{EF08911D-D479-2599-4BCB-8C58DDD702F6}"/>
              </a:ext>
            </a:extLst>
          </p:cNvPr>
          <p:cNvCxnSpPr>
            <a:cxnSpLocks/>
          </p:cNvCxnSpPr>
          <p:nvPr/>
        </p:nvCxnSpPr>
        <p:spPr>
          <a:xfrm flipV="1">
            <a:off x="5267126" y="2126088"/>
            <a:ext cx="1876624" cy="2140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5" name="Connecteur droit avec flèche 44">
            <a:extLst>
              <a:ext uri="{FF2B5EF4-FFF2-40B4-BE49-F238E27FC236}">
                <a16:creationId xmlns:a16="http://schemas.microsoft.com/office/drawing/2014/main" id="{722280A7-89C3-3E14-2CE5-F1B5B65363DE}"/>
              </a:ext>
            </a:extLst>
          </p:cNvPr>
          <p:cNvCxnSpPr>
            <a:cxnSpLocks/>
          </p:cNvCxnSpPr>
          <p:nvPr/>
        </p:nvCxnSpPr>
        <p:spPr>
          <a:xfrm>
            <a:off x="5267126" y="2442853"/>
            <a:ext cx="2004990" cy="14800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56" name="ZoneTexte 55">
            <a:extLst>
              <a:ext uri="{FF2B5EF4-FFF2-40B4-BE49-F238E27FC236}">
                <a16:creationId xmlns:a16="http://schemas.microsoft.com/office/drawing/2014/main" id="{82267CF6-CA26-DE88-F258-AEB13FBA7592}"/>
              </a:ext>
            </a:extLst>
          </p:cNvPr>
          <p:cNvSpPr txBox="1"/>
          <p:nvPr/>
        </p:nvSpPr>
        <p:spPr>
          <a:xfrm>
            <a:off x="5623611" y="2688877"/>
            <a:ext cx="1292020" cy="923330"/>
          </a:xfrm>
          <a:prstGeom prst="rect">
            <a:avLst/>
          </a:prstGeom>
          <a:solidFill>
            <a:schemeClr val="bg1"/>
          </a:solidFill>
        </p:spPr>
        <p:txBody>
          <a:bodyPr wrap="none" rtlCol="0">
            <a:spAutoFit/>
          </a:bodyPr>
          <a:lstStyle/>
          <a:p>
            <a:pPr algn="ctr"/>
            <a:r>
              <a:rPr lang="fr-FR" dirty="0">
                <a:solidFill>
                  <a:schemeClr val="accent1"/>
                </a:solidFill>
              </a:rPr>
              <a:t>information</a:t>
            </a:r>
            <a:br>
              <a:rPr lang="fr-FR" dirty="0">
                <a:solidFill>
                  <a:schemeClr val="accent1"/>
                </a:solidFill>
              </a:rPr>
            </a:br>
            <a:r>
              <a:rPr lang="fr-FR" dirty="0">
                <a:solidFill>
                  <a:schemeClr val="accent1"/>
                </a:solidFill>
              </a:rPr>
              <a:t>anomalie</a:t>
            </a:r>
          </a:p>
          <a:p>
            <a:pPr algn="ctr"/>
            <a:r>
              <a:rPr lang="fr-FR" dirty="0">
                <a:solidFill>
                  <a:schemeClr val="accent1"/>
                </a:solidFill>
              </a:rPr>
              <a:t>produit</a:t>
            </a:r>
          </a:p>
        </p:txBody>
      </p:sp>
      <p:cxnSp>
        <p:nvCxnSpPr>
          <p:cNvPr id="2" name="Connecteur droit avec flèche 1">
            <a:extLst>
              <a:ext uri="{FF2B5EF4-FFF2-40B4-BE49-F238E27FC236}">
                <a16:creationId xmlns:a16="http://schemas.microsoft.com/office/drawing/2014/main" id="{640CA29C-102E-C762-EFF6-41F600892258}"/>
              </a:ext>
            </a:extLst>
          </p:cNvPr>
          <p:cNvCxnSpPr>
            <a:cxnSpLocks/>
          </p:cNvCxnSpPr>
          <p:nvPr/>
        </p:nvCxnSpPr>
        <p:spPr>
          <a:xfrm flipV="1">
            <a:off x="4449835" y="4216814"/>
            <a:ext cx="0" cy="3161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5552269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78494D98-2FBD-E1F9-5A52-0AF4106DA580}"/>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DAB8078B-F96D-BE20-3FB2-FA96FEFEA1C4}"/>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89081297-769A-F58E-7B50-0C36A72091DF}"/>
              </a:ext>
            </a:extLst>
          </p:cNvPr>
          <p:cNvSpPr txBox="1"/>
          <p:nvPr/>
        </p:nvSpPr>
        <p:spPr>
          <a:xfrm>
            <a:off x="0" y="977588"/>
            <a:ext cx="9144000" cy="461665"/>
          </a:xfrm>
          <a:prstGeom prst="rect">
            <a:avLst/>
          </a:prstGeom>
          <a:noFill/>
        </p:spPr>
        <p:txBody>
          <a:bodyPr wrap="square" rtlCol="0">
            <a:spAutoFit/>
          </a:bodyPr>
          <a:lstStyle/>
          <a:p>
            <a:pPr algn="ctr"/>
            <a:r>
              <a:rPr lang="fr-FR" sz="2400" b="1" dirty="0">
                <a:solidFill>
                  <a:schemeClr val="accent2"/>
                </a:solidFill>
              </a:rPr>
              <a:t>IMPORTANCE</a:t>
            </a:r>
            <a:endParaRPr lang="id-ID" sz="2400" b="1" dirty="0">
              <a:solidFill>
                <a:schemeClr val="accent2"/>
              </a:solidFill>
            </a:endParaRPr>
          </a:p>
        </p:txBody>
      </p:sp>
      <p:sp>
        <p:nvSpPr>
          <p:cNvPr id="51" name="TextBox 15">
            <a:extLst>
              <a:ext uri="{FF2B5EF4-FFF2-40B4-BE49-F238E27FC236}">
                <a16:creationId xmlns:a16="http://schemas.microsoft.com/office/drawing/2014/main" id="{E9F6D84C-DB71-8CF5-B30A-0823BC4D516D}"/>
              </a:ext>
            </a:extLst>
          </p:cNvPr>
          <p:cNvSpPr txBox="1"/>
          <p:nvPr/>
        </p:nvSpPr>
        <p:spPr>
          <a:xfrm>
            <a:off x="581444" y="1679878"/>
            <a:ext cx="8093601" cy="2862322"/>
          </a:xfrm>
          <a:prstGeom prst="rect">
            <a:avLst/>
          </a:prstGeom>
          <a:noFill/>
        </p:spPr>
        <p:txBody>
          <a:bodyPr wrap="square" rtlCol="0">
            <a:spAutoFit/>
          </a:bodyPr>
          <a:lstStyle/>
          <a:p>
            <a:r>
              <a:rPr lang="fr-FR" dirty="0">
                <a:solidFill>
                  <a:schemeClr val="bg1"/>
                </a:solidFill>
              </a:rPr>
              <a:t>Les systèmes d'information numériques </a:t>
            </a:r>
            <a:r>
              <a:rPr lang="fr-FR" b="1" dirty="0">
                <a:solidFill>
                  <a:schemeClr val="accent4"/>
                </a:solidFill>
              </a:rPr>
              <a:t>jouent un rôle crucial </a:t>
            </a:r>
            <a:r>
              <a:rPr lang="fr-FR" dirty="0">
                <a:solidFill>
                  <a:schemeClr val="bg1"/>
                </a:solidFill>
              </a:rPr>
              <a:t>dans tous les aspects de notre vie moderne. </a:t>
            </a:r>
          </a:p>
          <a:p>
            <a:endParaRPr lang="fr-FR" sz="1600" dirty="0">
              <a:solidFill>
                <a:schemeClr val="bg1"/>
              </a:solidFill>
            </a:endParaRPr>
          </a:p>
          <a:p>
            <a:r>
              <a:rPr lang="fr-FR" sz="1600" dirty="0">
                <a:solidFill>
                  <a:schemeClr val="bg1"/>
                </a:solidFill>
              </a:rPr>
              <a:t>- Ils </a:t>
            </a:r>
            <a:r>
              <a:rPr lang="fr-FR" sz="1600" b="1" dirty="0">
                <a:solidFill>
                  <a:schemeClr val="accent4"/>
                </a:solidFill>
              </a:rPr>
              <a:t>facilitent la gestion des informations </a:t>
            </a:r>
            <a:r>
              <a:rPr lang="fr-FR" sz="1600" dirty="0">
                <a:solidFill>
                  <a:schemeClr val="bg1"/>
                </a:solidFill>
              </a:rPr>
              <a:t>dans des entreprises et de tout type d’établissement</a:t>
            </a:r>
          </a:p>
          <a:p>
            <a:r>
              <a:rPr lang="fr-FR" sz="1600" dirty="0">
                <a:solidFill>
                  <a:schemeClr val="bg1"/>
                </a:solidFill>
              </a:rPr>
              <a:t>(permet d’avoir une approche "consumer </a:t>
            </a:r>
            <a:r>
              <a:rPr lang="fr-FR" sz="1600" dirty="0" err="1">
                <a:solidFill>
                  <a:schemeClr val="bg1"/>
                </a:solidFill>
              </a:rPr>
              <a:t>centric</a:t>
            </a:r>
            <a:r>
              <a:rPr lang="fr-FR" sz="1600" dirty="0">
                <a:solidFill>
                  <a:schemeClr val="bg1"/>
                </a:solidFill>
              </a:rPr>
              <a:t>" et "omnicanale")</a:t>
            </a:r>
          </a:p>
          <a:p>
            <a:br>
              <a:rPr lang="fr-FR" sz="1600" dirty="0">
                <a:solidFill>
                  <a:schemeClr val="bg1"/>
                </a:solidFill>
              </a:rPr>
            </a:br>
            <a:r>
              <a:rPr lang="fr-FR" sz="1600" dirty="0">
                <a:solidFill>
                  <a:schemeClr val="bg1"/>
                </a:solidFill>
              </a:rPr>
              <a:t>- </a:t>
            </a:r>
            <a:r>
              <a:rPr lang="fr-FR" sz="1600" b="1" dirty="0">
                <a:solidFill>
                  <a:schemeClr val="accent4"/>
                </a:solidFill>
              </a:rPr>
              <a:t>Permettent le partage et la collaboration autour de l’information </a:t>
            </a:r>
            <a:r>
              <a:rPr lang="fr-FR" sz="1600" dirty="0">
                <a:solidFill>
                  <a:schemeClr val="bg1"/>
                </a:solidFill>
              </a:rPr>
              <a:t>:</a:t>
            </a:r>
          </a:p>
          <a:p>
            <a:r>
              <a:rPr lang="fr-FR" sz="1600" dirty="0">
                <a:solidFill>
                  <a:schemeClr val="bg1"/>
                </a:solidFill>
              </a:rPr>
              <a:t>De manière « claire » ou entre machine (le </a:t>
            </a:r>
            <a:r>
              <a:rPr lang="fr-FR" sz="1600" dirty="0" err="1">
                <a:solidFill>
                  <a:schemeClr val="bg1"/>
                </a:solidFill>
              </a:rPr>
              <a:t>deep</a:t>
            </a:r>
            <a:r>
              <a:rPr lang="fr-FR" sz="1600" dirty="0">
                <a:solidFill>
                  <a:schemeClr val="bg1"/>
                </a:solidFill>
              </a:rPr>
              <a:t> web = 90% du </a:t>
            </a:r>
            <a:r>
              <a:rPr lang="fr-FR" sz="1600" dirty="0" err="1">
                <a:solidFill>
                  <a:schemeClr val="bg1"/>
                </a:solidFill>
              </a:rPr>
              <a:t>traffic</a:t>
            </a:r>
            <a:r>
              <a:rPr lang="fr-FR" sz="1600" dirty="0">
                <a:solidFill>
                  <a:schemeClr val="bg1"/>
                </a:solidFill>
              </a:rPr>
              <a:t> du web )</a:t>
            </a:r>
          </a:p>
          <a:p>
            <a:br>
              <a:rPr lang="fr-FR" sz="1600" dirty="0">
                <a:solidFill>
                  <a:schemeClr val="bg1"/>
                </a:solidFill>
              </a:rPr>
            </a:br>
            <a:r>
              <a:rPr lang="fr-FR" sz="1600" dirty="0">
                <a:solidFill>
                  <a:schemeClr val="bg1"/>
                </a:solidFill>
              </a:rPr>
              <a:t>- </a:t>
            </a:r>
            <a:r>
              <a:rPr lang="fr-FR" sz="1600" b="1" dirty="0">
                <a:solidFill>
                  <a:schemeClr val="accent4"/>
                </a:solidFill>
              </a:rPr>
              <a:t>Permet d’automatiser des processus</a:t>
            </a:r>
            <a:r>
              <a:rPr lang="fr-FR" sz="1600" dirty="0">
                <a:solidFill>
                  <a:schemeClr val="bg1"/>
                </a:solidFill>
              </a:rPr>
              <a:t>, traiter des informations utilisateurs massives (changement de </a:t>
            </a:r>
            <a:r>
              <a:rPr lang="fr-FR" sz="1600" dirty="0" err="1">
                <a:solidFill>
                  <a:schemeClr val="bg1"/>
                </a:solidFill>
              </a:rPr>
              <a:t>mdp</a:t>
            </a:r>
            <a:r>
              <a:rPr lang="fr-FR" sz="1600" dirty="0">
                <a:solidFill>
                  <a:schemeClr val="bg1"/>
                </a:solidFill>
              </a:rPr>
              <a:t>, push notification, marketing automation, contractualisation…)</a:t>
            </a:r>
          </a:p>
        </p:txBody>
      </p:sp>
      <p:sp>
        <p:nvSpPr>
          <p:cNvPr id="59" name="Rectangle 58">
            <a:extLst>
              <a:ext uri="{FF2B5EF4-FFF2-40B4-BE49-F238E27FC236}">
                <a16:creationId xmlns:a16="http://schemas.microsoft.com/office/drawing/2014/main" id="{1A5DBE9C-446E-3653-9631-0E6FBB588C9B}"/>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D4EB3D60-D690-9A60-F0E1-7167F8832C16}"/>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1. Introduction aux SI numériques</a:t>
            </a:r>
            <a:endParaRPr lang="en-US" u="sng" dirty="0">
              <a:solidFill>
                <a:schemeClr val="accent2"/>
              </a:solidFill>
              <a:latin typeface="+mj-lt"/>
            </a:endParaRPr>
          </a:p>
        </p:txBody>
      </p:sp>
      <p:sp>
        <p:nvSpPr>
          <p:cNvPr id="10" name="Oval 3">
            <a:extLst>
              <a:ext uri="{FF2B5EF4-FFF2-40B4-BE49-F238E27FC236}">
                <a16:creationId xmlns:a16="http://schemas.microsoft.com/office/drawing/2014/main" id="{EC1BF4BF-5AB8-B4A4-9588-670A26DEEF71}"/>
              </a:ext>
            </a:extLst>
          </p:cNvPr>
          <p:cNvSpPr/>
          <p:nvPr/>
        </p:nvSpPr>
        <p:spPr>
          <a:xfrm>
            <a:off x="476997" y="1801934"/>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29" name="Rectangle 28">
            <a:extLst>
              <a:ext uri="{FF2B5EF4-FFF2-40B4-BE49-F238E27FC236}">
                <a16:creationId xmlns:a16="http://schemas.microsoft.com/office/drawing/2014/main" id="{4D98E4C5-2821-DEB9-4E92-E1B6527349EE}"/>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916B4D51-BA63-FFD5-F970-DB3AFEA40918}"/>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CC3B5D50-EC49-E291-B26F-AB11FC743AFB}"/>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7</a:t>
            </a:fld>
            <a:endParaRPr lang="id-ID" sz="1050" dirty="0">
              <a:solidFill>
                <a:schemeClr val="bg1"/>
              </a:solidFill>
            </a:endParaRPr>
          </a:p>
        </p:txBody>
      </p:sp>
    </p:spTree>
    <p:extLst>
      <p:ext uri="{BB962C8B-B14F-4D97-AF65-F5344CB8AC3E}">
        <p14:creationId xmlns:p14="http://schemas.microsoft.com/office/powerpoint/2010/main" val="136341040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0"/>
                                        </p:tgtEl>
                                        <p:attrNameLst>
                                          <p:attrName>style.visibility</p:attrName>
                                        </p:attrNameLst>
                                      </p:cBhvr>
                                      <p:to>
                                        <p:strVal val="visible"/>
                                      </p:to>
                                    </p:set>
                                    <p:anim calcmode="lin" valueType="num">
                                      <p:cBhvr>
                                        <p:cTn id="17" dur="500" fill="hold"/>
                                        <p:tgtEl>
                                          <p:spTgt spid="10"/>
                                        </p:tgtEl>
                                        <p:attrNameLst>
                                          <p:attrName>ppt_w</p:attrName>
                                        </p:attrNameLst>
                                      </p:cBhvr>
                                      <p:tavLst>
                                        <p:tav tm="0">
                                          <p:val>
                                            <p:fltVal val="0"/>
                                          </p:val>
                                        </p:tav>
                                        <p:tav tm="100000">
                                          <p:val>
                                            <p:strVal val="#ppt_w"/>
                                          </p:val>
                                        </p:tav>
                                      </p:tavLst>
                                    </p:anim>
                                    <p:anim calcmode="lin" valueType="num">
                                      <p:cBhvr>
                                        <p:cTn id="18" dur="500" fill="hold"/>
                                        <p:tgtEl>
                                          <p:spTgt spid="10"/>
                                        </p:tgtEl>
                                        <p:attrNameLst>
                                          <p:attrName>ppt_h</p:attrName>
                                        </p:attrNameLst>
                                      </p:cBhvr>
                                      <p:tavLst>
                                        <p:tav tm="0">
                                          <p:val>
                                            <p:fltVal val="0"/>
                                          </p:val>
                                        </p:tav>
                                        <p:tav tm="100000">
                                          <p:val>
                                            <p:strVal val="#ppt_h"/>
                                          </p:val>
                                        </p:tav>
                                      </p:tavLst>
                                    </p:anim>
                                    <p:animEffect transition="in" filter="fade">
                                      <p:cBhvr>
                                        <p:cTn id="1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10"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AB6B5F1B-4564-0F0F-542A-BF0C35E645EB}"/>
            </a:ext>
          </a:extLst>
        </p:cNvPr>
        <p:cNvGrpSpPr/>
        <p:nvPr/>
      </p:nvGrpSpPr>
      <p:grpSpPr>
        <a:xfrm>
          <a:off x="0" y="0"/>
          <a:ext cx="0" cy="0"/>
          <a:chOff x="0" y="0"/>
          <a:chExt cx="0" cy="0"/>
        </a:xfrm>
      </p:grpSpPr>
      <p:cxnSp>
        <p:nvCxnSpPr>
          <p:cNvPr id="15" name="Straight Connector 14">
            <a:extLst>
              <a:ext uri="{FF2B5EF4-FFF2-40B4-BE49-F238E27FC236}">
                <a16:creationId xmlns:a16="http://schemas.microsoft.com/office/drawing/2014/main" id="{9791A1CE-8FC2-E323-8791-1FB6C9AAA36D}"/>
              </a:ext>
            </a:extLst>
          </p:cNvPr>
          <p:cNvCxnSpPr/>
          <p:nvPr/>
        </p:nvCxnSpPr>
        <p:spPr>
          <a:xfrm>
            <a:off x="4572009" y="4291407"/>
            <a:ext cx="0" cy="2566593"/>
          </a:xfrm>
          <a:prstGeom prst="line">
            <a:avLst/>
          </a:prstGeom>
          <a:ln w="25400">
            <a:solidFill>
              <a:schemeClr val="bg1">
                <a:lumMod val="85000"/>
              </a:schemeClr>
            </a:solidFill>
            <a:prstDash val="solid"/>
            <a:headEnd type="oval"/>
          </a:ln>
        </p:spPr>
        <p:style>
          <a:lnRef idx="1">
            <a:schemeClr val="accent1"/>
          </a:lnRef>
          <a:fillRef idx="0">
            <a:schemeClr val="accent1"/>
          </a:fillRef>
          <a:effectRef idx="0">
            <a:schemeClr val="accent1"/>
          </a:effectRef>
          <a:fontRef idx="minor">
            <a:schemeClr val="tx1"/>
          </a:fontRef>
        </p:style>
      </p:cxnSp>
      <p:sp>
        <p:nvSpPr>
          <p:cNvPr id="2" name="TextBox 39">
            <a:extLst>
              <a:ext uri="{FF2B5EF4-FFF2-40B4-BE49-F238E27FC236}">
                <a16:creationId xmlns:a16="http://schemas.microsoft.com/office/drawing/2014/main" id="{0E8EA841-C807-4B68-43EB-C7FE939D99E2}"/>
              </a:ext>
            </a:extLst>
          </p:cNvPr>
          <p:cNvSpPr txBox="1"/>
          <p:nvPr/>
        </p:nvSpPr>
        <p:spPr>
          <a:xfrm>
            <a:off x="2157515" y="2228671"/>
            <a:ext cx="4829014" cy="646331"/>
          </a:xfrm>
          <a:prstGeom prst="rect">
            <a:avLst/>
          </a:prstGeom>
          <a:noFill/>
        </p:spPr>
        <p:txBody>
          <a:bodyPr wrap="none" rtlCol="0">
            <a:spAutoFit/>
          </a:bodyPr>
          <a:lstStyle/>
          <a:p>
            <a:pPr algn="ctr"/>
            <a:r>
              <a:rPr lang="fr-FR" sz="3600" b="1" dirty="0">
                <a:solidFill>
                  <a:schemeClr val="bg1"/>
                </a:solidFill>
              </a:rPr>
              <a:t>2. ARCHITECTURE DES SI</a:t>
            </a:r>
            <a:endParaRPr lang="id-ID" sz="3600" b="1" dirty="0">
              <a:solidFill>
                <a:schemeClr val="bg1"/>
              </a:solidFill>
            </a:endParaRPr>
          </a:p>
        </p:txBody>
      </p:sp>
      <p:sp>
        <p:nvSpPr>
          <p:cNvPr id="3" name="Rectangle 2">
            <a:extLst>
              <a:ext uri="{FF2B5EF4-FFF2-40B4-BE49-F238E27FC236}">
                <a16:creationId xmlns:a16="http://schemas.microsoft.com/office/drawing/2014/main" id="{0D37DB1A-D6A4-6BE6-8A86-B087B9576BBB}"/>
              </a:ext>
            </a:extLst>
          </p:cNvPr>
          <p:cNvSpPr/>
          <p:nvPr/>
        </p:nvSpPr>
        <p:spPr>
          <a:xfrm>
            <a:off x="1595533" y="3429000"/>
            <a:ext cx="5952933" cy="323165"/>
          </a:xfrm>
          <a:prstGeom prst="rect">
            <a:avLst/>
          </a:prstGeom>
          <a:noFill/>
        </p:spPr>
        <p:txBody>
          <a:bodyPr wrap="square">
            <a:spAutoFit/>
          </a:bodyPr>
          <a:lstStyle/>
          <a:p>
            <a:pPr algn="ctr"/>
            <a:r>
              <a:rPr lang="fr-FR" sz="1500" dirty="0">
                <a:solidFill>
                  <a:schemeClr val="bg1">
                    <a:lumMod val="95000"/>
                  </a:schemeClr>
                </a:solidFill>
                <a:latin typeface="Source Sans Pro Light" panose="020B0403030403020204" pitchFamily="34" charset="0"/>
              </a:rPr>
              <a:t>Clients / serveurs / Base de données</a:t>
            </a:r>
            <a:endParaRPr lang="id-ID" sz="1500" dirty="0">
              <a:solidFill>
                <a:schemeClr val="accent2"/>
              </a:solidFill>
              <a:latin typeface="Source Sans Pro Light" panose="020B0403030403020204" pitchFamily="34" charset="0"/>
            </a:endParaRPr>
          </a:p>
        </p:txBody>
      </p:sp>
      <p:cxnSp>
        <p:nvCxnSpPr>
          <p:cNvPr id="4" name="Straight Connector 41">
            <a:extLst>
              <a:ext uri="{FF2B5EF4-FFF2-40B4-BE49-F238E27FC236}">
                <a16:creationId xmlns:a16="http://schemas.microsoft.com/office/drawing/2014/main" id="{9C243053-8BE2-C143-039A-FDD37CB14847}"/>
              </a:ext>
            </a:extLst>
          </p:cNvPr>
          <p:cNvCxnSpPr/>
          <p:nvPr/>
        </p:nvCxnSpPr>
        <p:spPr>
          <a:xfrm>
            <a:off x="4292868" y="3917538"/>
            <a:ext cx="558263" cy="0"/>
          </a:xfrm>
          <a:prstGeom prst="line">
            <a:avLst/>
          </a:prstGeom>
          <a:ln w="15875">
            <a:solidFill>
              <a:schemeClr val="accent2"/>
            </a:solidFill>
            <a:prstDash val="sysDash"/>
          </a:ln>
        </p:spPr>
        <p:style>
          <a:lnRef idx="1">
            <a:schemeClr val="accent1"/>
          </a:lnRef>
          <a:fillRef idx="0">
            <a:schemeClr val="accent1"/>
          </a:fillRef>
          <a:effectRef idx="0">
            <a:schemeClr val="accent1"/>
          </a:effectRef>
          <a:fontRef idx="minor">
            <a:schemeClr val="tx1"/>
          </a:fontRef>
        </p:style>
      </p:cxnSp>
      <p:grpSp>
        <p:nvGrpSpPr>
          <p:cNvPr id="5" name="Group 9">
            <a:extLst>
              <a:ext uri="{FF2B5EF4-FFF2-40B4-BE49-F238E27FC236}">
                <a16:creationId xmlns:a16="http://schemas.microsoft.com/office/drawing/2014/main" id="{B4CF7DE0-55A6-B568-0ABF-16469B6D6B82}"/>
              </a:ext>
            </a:extLst>
          </p:cNvPr>
          <p:cNvGrpSpPr/>
          <p:nvPr/>
        </p:nvGrpSpPr>
        <p:grpSpPr>
          <a:xfrm>
            <a:off x="260564" y="6409324"/>
            <a:ext cx="168062" cy="221156"/>
            <a:chOff x="4328868" y="5502988"/>
            <a:chExt cx="500307" cy="493774"/>
          </a:xfrm>
        </p:grpSpPr>
        <p:sp>
          <p:nvSpPr>
            <p:cNvPr id="6" name="Freeform 10">
              <a:hlinkClick r:id="" action="ppaction://hlinkshowjump?jump=previousslide"/>
              <a:extLst>
                <a:ext uri="{FF2B5EF4-FFF2-40B4-BE49-F238E27FC236}">
                  <a16:creationId xmlns:a16="http://schemas.microsoft.com/office/drawing/2014/main" id="{F3971A87-A424-2461-3BBF-1FB9417CDBDF}"/>
                </a:ext>
              </a:extLst>
            </p:cNvPr>
            <p:cNvSpPr>
              <a:spLocks/>
            </p:cNvSpPr>
            <p:nvPr userDrawn="1"/>
          </p:nvSpPr>
          <p:spPr bwMode="auto">
            <a:xfrm>
              <a:off x="4520555"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7" name="Freeform 11">
              <a:hlinkClick r:id="" action="ppaction://hlinkshowjump?jump=previousslide"/>
              <a:extLst>
                <a:ext uri="{FF2B5EF4-FFF2-40B4-BE49-F238E27FC236}">
                  <a16:creationId xmlns:a16="http://schemas.microsoft.com/office/drawing/2014/main" id="{6E74797F-E9F3-3C88-0FE6-D22F9FBA3B85}"/>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grpSp>
        <p:nvGrpSpPr>
          <p:cNvPr id="8" name="Group 12">
            <a:extLst>
              <a:ext uri="{FF2B5EF4-FFF2-40B4-BE49-F238E27FC236}">
                <a16:creationId xmlns:a16="http://schemas.microsoft.com/office/drawing/2014/main" id="{083B210C-7DC6-D097-FBDF-74D003098A57}"/>
              </a:ext>
            </a:extLst>
          </p:cNvPr>
          <p:cNvGrpSpPr/>
          <p:nvPr/>
        </p:nvGrpSpPr>
        <p:grpSpPr>
          <a:xfrm flipH="1">
            <a:off x="700282" y="6409324"/>
            <a:ext cx="168062" cy="221156"/>
            <a:chOff x="4328868" y="5502988"/>
            <a:chExt cx="500307" cy="493774"/>
          </a:xfrm>
        </p:grpSpPr>
        <p:sp>
          <p:nvSpPr>
            <p:cNvPr id="9" name="Freeform 13">
              <a:hlinkClick r:id="" action="ppaction://hlinkshowjump?jump=nextslide"/>
              <a:extLst>
                <a:ext uri="{FF2B5EF4-FFF2-40B4-BE49-F238E27FC236}">
                  <a16:creationId xmlns:a16="http://schemas.microsoft.com/office/drawing/2014/main" id="{7431B10A-4D40-3D38-A67B-CEDB44C7C652}"/>
                </a:ext>
              </a:extLst>
            </p:cNvPr>
            <p:cNvSpPr>
              <a:spLocks/>
            </p:cNvSpPr>
            <p:nvPr userDrawn="1"/>
          </p:nvSpPr>
          <p:spPr bwMode="auto">
            <a:xfrm>
              <a:off x="4520556" y="5649754"/>
              <a:ext cx="116933" cy="200242"/>
            </a:xfrm>
            <a:custGeom>
              <a:avLst/>
              <a:gdLst>
                <a:gd name="T0" fmla="*/ 417 w 425"/>
                <a:gd name="T1" fmla="*/ 77 h 728"/>
                <a:gd name="T2" fmla="*/ 131 w 425"/>
                <a:gd name="T3" fmla="*/ 364 h 728"/>
                <a:gd name="T4" fmla="*/ 417 w 425"/>
                <a:gd name="T5" fmla="*/ 650 h 728"/>
                <a:gd name="T6" fmla="*/ 425 w 425"/>
                <a:gd name="T7" fmla="*/ 667 h 728"/>
                <a:gd name="T8" fmla="*/ 417 w 425"/>
                <a:gd name="T9" fmla="*/ 684 h 728"/>
                <a:gd name="T10" fmla="*/ 381 w 425"/>
                <a:gd name="T11" fmla="*/ 720 h 728"/>
                <a:gd name="T12" fmla="*/ 364 w 425"/>
                <a:gd name="T13" fmla="*/ 728 h 728"/>
                <a:gd name="T14" fmla="*/ 347 w 425"/>
                <a:gd name="T15" fmla="*/ 720 h 728"/>
                <a:gd name="T16" fmla="*/ 8 w 425"/>
                <a:gd name="T17" fmla="*/ 381 h 728"/>
                <a:gd name="T18" fmla="*/ 0 w 425"/>
                <a:gd name="T19" fmla="*/ 364 h 728"/>
                <a:gd name="T20" fmla="*/ 8 w 425"/>
                <a:gd name="T21" fmla="*/ 347 h 728"/>
                <a:gd name="T22" fmla="*/ 347 w 425"/>
                <a:gd name="T23" fmla="*/ 7 h 728"/>
                <a:gd name="T24" fmla="*/ 364 w 425"/>
                <a:gd name="T25" fmla="*/ 0 h 728"/>
                <a:gd name="T26" fmla="*/ 381 w 425"/>
                <a:gd name="T27" fmla="*/ 7 h 728"/>
                <a:gd name="T28" fmla="*/ 417 w 425"/>
                <a:gd name="T29" fmla="*/ 44 h 728"/>
                <a:gd name="T30" fmla="*/ 425 w 425"/>
                <a:gd name="T31" fmla="*/ 60 h 728"/>
                <a:gd name="T32" fmla="*/ 417 w 425"/>
                <a:gd name="T33" fmla="*/ 77 h 7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425" h="728">
                  <a:moveTo>
                    <a:pt x="417" y="77"/>
                  </a:moveTo>
                  <a:cubicBezTo>
                    <a:pt x="131" y="364"/>
                    <a:pt x="131" y="364"/>
                    <a:pt x="131" y="364"/>
                  </a:cubicBezTo>
                  <a:cubicBezTo>
                    <a:pt x="417" y="650"/>
                    <a:pt x="417" y="650"/>
                    <a:pt x="417" y="650"/>
                  </a:cubicBezTo>
                  <a:cubicBezTo>
                    <a:pt x="422" y="655"/>
                    <a:pt x="425" y="661"/>
                    <a:pt x="425" y="667"/>
                  </a:cubicBezTo>
                  <a:cubicBezTo>
                    <a:pt x="425" y="673"/>
                    <a:pt x="422" y="680"/>
                    <a:pt x="417" y="684"/>
                  </a:cubicBezTo>
                  <a:cubicBezTo>
                    <a:pt x="381" y="720"/>
                    <a:pt x="381" y="720"/>
                    <a:pt x="381" y="720"/>
                  </a:cubicBezTo>
                  <a:cubicBezTo>
                    <a:pt x="377" y="725"/>
                    <a:pt x="370" y="728"/>
                    <a:pt x="364" y="728"/>
                  </a:cubicBezTo>
                  <a:cubicBezTo>
                    <a:pt x="358" y="728"/>
                    <a:pt x="352" y="725"/>
                    <a:pt x="347" y="720"/>
                  </a:cubicBezTo>
                  <a:cubicBezTo>
                    <a:pt x="8" y="381"/>
                    <a:pt x="8" y="381"/>
                    <a:pt x="8" y="381"/>
                  </a:cubicBezTo>
                  <a:cubicBezTo>
                    <a:pt x="3" y="376"/>
                    <a:pt x="0" y="369"/>
                    <a:pt x="0" y="364"/>
                  </a:cubicBezTo>
                  <a:cubicBezTo>
                    <a:pt x="0" y="358"/>
                    <a:pt x="3" y="351"/>
                    <a:pt x="8" y="347"/>
                  </a:cubicBezTo>
                  <a:cubicBezTo>
                    <a:pt x="347" y="7"/>
                    <a:pt x="347" y="7"/>
                    <a:pt x="347" y="7"/>
                  </a:cubicBezTo>
                  <a:cubicBezTo>
                    <a:pt x="352" y="3"/>
                    <a:pt x="358" y="0"/>
                    <a:pt x="364" y="0"/>
                  </a:cubicBezTo>
                  <a:cubicBezTo>
                    <a:pt x="370" y="0"/>
                    <a:pt x="377" y="3"/>
                    <a:pt x="381" y="7"/>
                  </a:cubicBezTo>
                  <a:cubicBezTo>
                    <a:pt x="417" y="44"/>
                    <a:pt x="417" y="44"/>
                    <a:pt x="417" y="44"/>
                  </a:cubicBezTo>
                  <a:cubicBezTo>
                    <a:pt x="422" y="48"/>
                    <a:pt x="425" y="54"/>
                    <a:pt x="425" y="60"/>
                  </a:cubicBezTo>
                  <a:cubicBezTo>
                    <a:pt x="425" y="66"/>
                    <a:pt x="422" y="73"/>
                    <a:pt x="417" y="77"/>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sp>
          <p:nvSpPr>
            <p:cNvPr id="10" name="Freeform 14">
              <a:hlinkClick r:id="" action="ppaction://hlinkshowjump?jump=nextslide"/>
              <a:extLst>
                <a:ext uri="{FF2B5EF4-FFF2-40B4-BE49-F238E27FC236}">
                  <a16:creationId xmlns:a16="http://schemas.microsoft.com/office/drawing/2014/main" id="{0F032830-48E9-D8C3-85D4-2A3747351380}"/>
                </a:ext>
              </a:extLst>
            </p:cNvPr>
            <p:cNvSpPr>
              <a:spLocks noEditPoints="1"/>
            </p:cNvSpPr>
            <p:nvPr userDrawn="1"/>
          </p:nvSpPr>
          <p:spPr bwMode="auto">
            <a:xfrm>
              <a:off x="4328868" y="5502988"/>
              <a:ext cx="500307" cy="493774"/>
            </a:xfrm>
            <a:custGeom>
              <a:avLst/>
              <a:gdLst>
                <a:gd name="T0" fmla="*/ 2355 w 2753"/>
                <a:gd name="T1" fmla="*/ 114 h 2716"/>
                <a:gd name="T2" fmla="*/ 2639 w 2753"/>
                <a:gd name="T3" fmla="*/ 399 h 2716"/>
                <a:gd name="T4" fmla="*/ 2639 w 2753"/>
                <a:gd name="T5" fmla="*/ 2317 h 2716"/>
                <a:gd name="T6" fmla="*/ 2355 w 2753"/>
                <a:gd name="T7" fmla="*/ 2602 h 2716"/>
                <a:gd name="T8" fmla="*/ 398 w 2753"/>
                <a:gd name="T9" fmla="*/ 2602 h 2716"/>
                <a:gd name="T10" fmla="*/ 113 w 2753"/>
                <a:gd name="T11" fmla="*/ 2317 h 2716"/>
                <a:gd name="T12" fmla="*/ 113 w 2753"/>
                <a:gd name="T13" fmla="*/ 399 h 2716"/>
                <a:gd name="T14" fmla="*/ 398 w 2753"/>
                <a:gd name="T15" fmla="*/ 114 h 2716"/>
                <a:gd name="T16" fmla="*/ 2355 w 2753"/>
                <a:gd name="T17" fmla="*/ 114 h 2716"/>
                <a:gd name="T18" fmla="*/ 2355 w 2753"/>
                <a:gd name="T19" fmla="*/ 0 h 2716"/>
                <a:gd name="T20" fmla="*/ 398 w 2753"/>
                <a:gd name="T21" fmla="*/ 0 h 2716"/>
                <a:gd name="T22" fmla="*/ 0 w 2753"/>
                <a:gd name="T23" fmla="*/ 399 h 2716"/>
                <a:gd name="T24" fmla="*/ 0 w 2753"/>
                <a:gd name="T25" fmla="*/ 2317 h 2716"/>
                <a:gd name="T26" fmla="*/ 398 w 2753"/>
                <a:gd name="T27" fmla="*/ 2716 h 2716"/>
                <a:gd name="T28" fmla="*/ 2355 w 2753"/>
                <a:gd name="T29" fmla="*/ 2716 h 2716"/>
                <a:gd name="T30" fmla="*/ 2753 w 2753"/>
                <a:gd name="T31" fmla="*/ 2317 h 2716"/>
                <a:gd name="T32" fmla="*/ 2753 w 2753"/>
                <a:gd name="T33" fmla="*/ 399 h 2716"/>
                <a:gd name="T34" fmla="*/ 2355 w 2753"/>
                <a:gd name="T35" fmla="*/ 0 h 271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753" h="2716">
                  <a:moveTo>
                    <a:pt x="2355" y="114"/>
                  </a:moveTo>
                  <a:cubicBezTo>
                    <a:pt x="2512" y="114"/>
                    <a:pt x="2639" y="242"/>
                    <a:pt x="2639" y="399"/>
                  </a:cubicBezTo>
                  <a:cubicBezTo>
                    <a:pt x="2639" y="2317"/>
                    <a:pt x="2639" y="2317"/>
                    <a:pt x="2639" y="2317"/>
                  </a:cubicBezTo>
                  <a:cubicBezTo>
                    <a:pt x="2639" y="2474"/>
                    <a:pt x="2512" y="2602"/>
                    <a:pt x="2355" y="2602"/>
                  </a:cubicBezTo>
                  <a:cubicBezTo>
                    <a:pt x="398" y="2602"/>
                    <a:pt x="398" y="2602"/>
                    <a:pt x="398" y="2602"/>
                  </a:cubicBezTo>
                  <a:cubicBezTo>
                    <a:pt x="241" y="2602"/>
                    <a:pt x="113" y="2474"/>
                    <a:pt x="113" y="2317"/>
                  </a:cubicBezTo>
                  <a:cubicBezTo>
                    <a:pt x="113" y="399"/>
                    <a:pt x="113" y="399"/>
                    <a:pt x="113" y="399"/>
                  </a:cubicBezTo>
                  <a:cubicBezTo>
                    <a:pt x="113" y="242"/>
                    <a:pt x="241" y="114"/>
                    <a:pt x="398" y="114"/>
                  </a:cubicBezTo>
                  <a:cubicBezTo>
                    <a:pt x="2355" y="114"/>
                    <a:pt x="2355" y="114"/>
                    <a:pt x="2355" y="114"/>
                  </a:cubicBezTo>
                  <a:moveTo>
                    <a:pt x="2355" y="0"/>
                  </a:moveTo>
                  <a:cubicBezTo>
                    <a:pt x="398" y="0"/>
                    <a:pt x="398" y="0"/>
                    <a:pt x="398" y="0"/>
                  </a:cubicBezTo>
                  <a:cubicBezTo>
                    <a:pt x="178" y="0"/>
                    <a:pt x="0" y="179"/>
                    <a:pt x="0" y="399"/>
                  </a:cubicBezTo>
                  <a:cubicBezTo>
                    <a:pt x="0" y="2317"/>
                    <a:pt x="0" y="2317"/>
                    <a:pt x="0" y="2317"/>
                  </a:cubicBezTo>
                  <a:cubicBezTo>
                    <a:pt x="0" y="2538"/>
                    <a:pt x="178" y="2716"/>
                    <a:pt x="398" y="2716"/>
                  </a:cubicBezTo>
                  <a:cubicBezTo>
                    <a:pt x="2355" y="2716"/>
                    <a:pt x="2355" y="2716"/>
                    <a:pt x="2355" y="2716"/>
                  </a:cubicBezTo>
                  <a:cubicBezTo>
                    <a:pt x="2575" y="2716"/>
                    <a:pt x="2753" y="2538"/>
                    <a:pt x="2753" y="2317"/>
                  </a:cubicBezTo>
                  <a:cubicBezTo>
                    <a:pt x="2753" y="399"/>
                    <a:pt x="2753" y="399"/>
                    <a:pt x="2753" y="399"/>
                  </a:cubicBezTo>
                  <a:cubicBezTo>
                    <a:pt x="2753" y="179"/>
                    <a:pt x="2575" y="0"/>
                    <a:pt x="2355" y="0"/>
                  </a:cubicBezTo>
                  <a:close/>
                </a:path>
              </a:pathLst>
            </a:custGeom>
            <a:solidFill>
              <a:schemeClr val="tx1">
                <a:lumMod val="50000"/>
                <a:lumOff val="50000"/>
              </a:schemeClr>
            </a:solidFill>
            <a:ln>
              <a:noFill/>
            </a:ln>
          </p:spPr>
          <p:txBody>
            <a:bodyPr vert="horz" wrap="square" lIns="91440" tIns="45720" rIns="91440" bIns="45720" numCol="1" anchor="t" anchorCtr="0" compatLnSpc="1">
              <a:prstTxWarp prst="textNoShape">
                <a:avLst/>
              </a:prstTxWarp>
            </a:bodyPr>
            <a:lstStyle/>
            <a:p>
              <a:endParaRPr lang="id-ID" sz="1350"/>
            </a:p>
          </p:txBody>
        </p:sp>
      </p:grpSp>
      <p:cxnSp>
        <p:nvCxnSpPr>
          <p:cNvPr id="11" name="Straight Connector 15">
            <a:extLst>
              <a:ext uri="{FF2B5EF4-FFF2-40B4-BE49-F238E27FC236}">
                <a16:creationId xmlns:a16="http://schemas.microsoft.com/office/drawing/2014/main" id="{1A60338D-73E5-7B1D-CBB5-16E94ECCFF04}"/>
              </a:ext>
            </a:extLst>
          </p:cNvPr>
          <p:cNvCxnSpPr/>
          <p:nvPr/>
        </p:nvCxnSpPr>
        <p:spPr>
          <a:xfrm>
            <a:off x="414532" y="6522684"/>
            <a:ext cx="285750" cy="0"/>
          </a:xfrm>
          <a:prstGeom prst="line">
            <a:avLst/>
          </a:prstGeom>
          <a:ln w="12700">
            <a:solidFill>
              <a:schemeClr val="bg1">
                <a:lumMod val="85000"/>
              </a:schemeClr>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78508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up)">
                                      <p:cBhvr>
                                        <p:cTn id="7" dur="500"/>
                                        <p:tgtEl>
                                          <p:spTgt spid="15"/>
                                        </p:tgtEl>
                                      </p:cBhvr>
                                    </p:animEffect>
                                  </p:childTnLst>
                                </p:cTn>
                              </p:par>
                            </p:childTnLst>
                          </p:cTn>
                        </p:par>
                        <p:par>
                          <p:cTn id="8" fill="hold">
                            <p:stCondLst>
                              <p:cond delay="500"/>
                            </p:stCondLst>
                            <p:childTnLst>
                              <p:par>
                                <p:cTn id="9" presetID="16" presetClass="entr" presetSubtype="37" fill="hold"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barn(outVertical)">
                                      <p:cBhvr>
                                        <p:cTn id="11" dur="500"/>
                                        <p:tgtEl>
                                          <p:spTgt spid="4"/>
                                        </p:tgtEl>
                                      </p:cBhvr>
                                    </p:animEffect>
                                  </p:childTnLst>
                                </p:cTn>
                              </p:par>
                            </p:childTnLst>
                          </p:cTn>
                        </p:par>
                        <p:par>
                          <p:cTn id="12" fill="hold">
                            <p:stCondLst>
                              <p:cond delay="1000"/>
                            </p:stCondLst>
                            <p:childTnLst>
                              <p:par>
                                <p:cTn id="13" presetID="47" presetClass="entr" presetSubtype="0" fill="hold" grpId="0" nodeType="afterEffect">
                                  <p:stCondLst>
                                    <p:cond delay="0"/>
                                  </p:stCondLst>
                                  <p:childTnLst>
                                    <p:set>
                                      <p:cBhvr>
                                        <p:cTn id="14" dur="1" fill="hold">
                                          <p:stCondLst>
                                            <p:cond delay="0"/>
                                          </p:stCondLst>
                                        </p:cTn>
                                        <p:tgtEl>
                                          <p:spTgt spid="2"/>
                                        </p:tgtEl>
                                        <p:attrNameLst>
                                          <p:attrName>style.visibility</p:attrName>
                                        </p:attrNameLst>
                                      </p:cBhvr>
                                      <p:to>
                                        <p:strVal val="visible"/>
                                      </p:to>
                                    </p:set>
                                    <p:animEffect transition="in" filter="fade">
                                      <p:cBhvr>
                                        <p:cTn id="15" dur="1000"/>
                                        <p:tgtEl>
                                          <p:spTgt spid="2"/>
                                        </p:tgtEl>
                                      </p:cBhvr>
                                    </p:animEffect>
                                    <p:anim calcmode="lin" valueType="num">
                                      <p:cBhvr>
                                        <p:cTn id="16" dur="1000" fill="hold"/>
                                        <p:tgtEl>
                                          <p:spTgt spid="2"/>
                                        </p:tgtEl>
                                        <p:attrNameLst>
                                          <p:attrName>ppt_x</p:attrName>
                                        </p:attrNameLst>
                                      </p:cBhvr>
                                      <p:tavLst>
                                        <p:tav tm="0">
                                          <p:val>
                                            <p:strVal val="#ppt_x"/>
                                          </p:val>
                                        </p:tav>
                                        <p:tav tm="100000">
                                          <p:val>
                                            <p:strVal val="#ppt_x"/>
                                          </p:val>
                                        </p:tav>
                                      </p:tavLst>
                                    </p:anim>
                                    <p:anim calcmode="lin" valueType="num">
                                      <p:cBhvr>
                                        <p:cTn id="17" dur="1000" fill="hold"/>
                                        <p:tgtEl>
                                          <p:spTgt spid="2"/>
                                        </p:tgtEl>
                                        <p:attrNameLst>
                                          <p:attrName>ppt_y</p:attrName>
                                        </p:attrNameLst>
                                      </p:cBhvr>
                                      <p:tavLst>
                                        <p:tav tm="0">
                                          <p:val>
                                            <p:strVal val="#ppt_y-.1"/>
                                          </p:val>
                                        </p:tav>
                                        <p:tav tm="100000">
                                          <p:val>
                                            <p:strVal val="#ppt_y"/>
                                          </p:val>
                                        </p:tav>
                                      </p:tavLst>
                                    </p:anim>
                                  </p:childTnLst>
                                </p:cTn>
                              </p:par>
                            </p:childTnLst>
                          </p:cTn>
                        </p:par>
                        <p:par>
                          <p:cTn id="18" fill="hold">
                            <p:stCondLst>
                              <p:cond delay="2000"/>
                            </p:stCondLst>
                            <p:childTnLst>
                              <p:par>
                                <p:cTn id="19" presetID="16" presetClass="entr" presetSubtype="37" fill="hold" grpId="0" nodeType="afterEffect">
                                  <p:stCondLst>
                                    <p:cond delay="0"/>
                                  </p:stCondLst>
                                  <p:childTnLst>
                                    <p:set>
                                      <p:cBhvr>
                                        <p:cTn id="20" dur="1" fill="hold">
                                          <p:stCondLst>
                                            <p:cond delay="0"/>
                                          </p:stCondLst>
                                        </p:cTn>
                                        <p:tgtEl>
                                          <p:spTgt spid="3"/>
                                        </p:tgtEl>
                                        <p:attrNameLst>
                                          <p:attrName>style.visibility</p:attrName>
                                        </p:attrNameLst>
                                      </p:cBhvr>
                                      <p:to>
                                        <p:strVal val="visible"/>
                                      </p:to>
                                    </p:set>
                                    <p:animEffect transition="in" filter="barn(outVertical)">
                                      <p:cBhvr>
                                        <p:cTn id="2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222A35"/>
        </a:solidFill>
        <a:effectLst/>
      </p:bgPr>
    </p:bg>
    <p:spTree>
      <p:nvGrpSpPr>
        <p:cNvPr id="1" name="">
          <a:extLst>
            <a:ext uri="{FF2B5EF4-FFF2-40B4-BE49-F238E27FC236}">
              <a16:creationId xmlns:a16="http://schemas.microsoft.com/office/drawing/2014/main" id="{4205753E-DFE0-6F33-2E91-EF0C2E6ED009}"/>
            </a:ext>
          </a:extLst>
        </p:cNvPr>
        <p:cNvGrpSpPr/>
        <p:nvPr/>
      </p:nvGrpSpPr>
      <p:grpSpPr>
        <a:xfrm>
          <a:off x="0" y="0"/>
          <a:ext cx="0" cy="0"/>
          <a:chOff x="0" y="0"/>
          <a:chExt cx="0" cy="0"/>
        </a:xfrm>
      </p:grpSpPr>
      <p:sp>
        <p:nvSpPr>
          <p:cNvPr id="73" name="Rectangle 72">
            <a:extLst>
              <a:ext uri="{FF2B5EF4-FFF2-40B4-BE49-F238E27FC236}">
                <a16:creationId xmlns:a16="http://schemas.microsoft.com/office/drawing/2014/main" id="{3BBB8713-F11D-D9D1-0396-9696C481AEF1}"/>
              </a:ext>
            </a:extLst>
          </p:cNvPr>
          <p:cNvSpPr/>
          <p:nvPr/>
        </p:nvSpPr>
        <p:spPr>
          <a:xfrm>
            <a:off x="98982" y="9525"/>
            <a:ext cx="4572000" cy="727438"/>
          </a:xfrm>
          <a:prstGeom prst="rect">
            <a:avLst/>
          </a:prstGeom>
          <a:solidFill>
            <a:srgbClr val="222A35"/>
          </a:solidFill>
          <a:ln>
            <a:noFill/>
          </a:ln>
          <a:effectLst>
            <a:outerShdw blurRad="50800" dist="38100" algn="l" rotWithShape="0">
              <a:prstClr val="black">
                <a:alpha val="40000"/>
              </a:prstClr>
            </a:out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18" name="TextBox 3">
            <a:extLst>
              <a:ext uri="{FF2B5EF4-FFF2-40B4-BE49-F238E27FC236}">
                <a16:creationId xmlns:a16="http://schemas.microsoft.com/office/drawing/2014/main" id="{2507DBE6-86D7-0C91-48F9-32DFA37038DB}"/>
              </a:ext>
            </a:extLst>
          </p:cNvPr>
          <p:cNvSpPr txBox="1"/>
          <p:nvPr/>
        </p:nvSpPr>
        <p:spPr>
          <a:xfrm>
            <a:off x="0" y="784546"/>
            <a:ext cx="9144000" cy="461665"/>
          </a:xfrm>
          <a:prstGeom prst="rect">
            <a:avLst/>
          </a:prstGeom>
          <a:noFill/>
        </p:spPr>
        <p:txBody>
          <a:bodyPr wrap="square" rtlCol="0">
            <a:spAutoFit/>
          </a:bodyPr>
          <a:lstStyle/>
          <a:p>
            <a:pPr algn="ctr"/>
            <a:r>
              <a:rPr lang="fr-FR" sz="2400" b="1">
                <a:solidFill>
                  <a:schemeClr val="accent2"/>
                </a:solidFill>
              </a:rPr>
              <a:t>MODÈLE D’ARCHITECTURES</a:t>
            </a:r>
            <a:endParaRPr lang="id-ID" sz="2400" b="1" dirty="0">
              <a:solidFill>
                <a:schemeClr val="accent2"/>
              </a:solidFill>
            </a:endParaRPr>
          </a:p>
        </p:txBody>
      </p:sp>
      <p:sp>
        <p:nvSpPr>
          <p:cNvPr id="51" name="TextBox 15">
            <a:extLst>
              <a:ext uri="{FF2B5EF4-FFF2-40B4-BE49-F238E27FC236}">
                <a16:creationId xmlns:a16="http://schemas.microsoft.com/office/drawing/2014/main" id="{9BEC533A-9938-D547-4F99-32587768F58E}"/>
              </a:ext>
            </a:extLst>
          </p:cNvPr>
          <p:cNvSpPr txBox="1"/>
          <p:nvPr/>
        </p:nvSpPr>
        <p:spPr>
          <a:xfrm>
            <a:off x="581444" y="1486836"/>
            <a:ext cx="8093601" cy="5109091"/>
          </a:xfrm>
          <a:prstGeom prst="rect">
            <a:avLst/>
          </a:prstGeom>
          <a:noFill/>
        </p:spPr>
        <p:txBody>
          <a:bodyPr wrap="square" rtlCol="0">
            <a:spAutoFit/>
          </a:bodyPr>
          <a:lstStyle/>
          <a:p>
            <a:r>
              <a:rPr lang="fr-FR" sz="1600" dirty="0">
                <a:solidFill>
                  <a:schemeClr val="bg1"/>
                </a:solidFill>
              </a:rPr>
              <a:t>Les services informatiques sont organisés autour de deux types de composants principaux : </a:t>
            </a:r>
          </a:p>
          <a:p>
            <a:endParaRPr lang="fr-FR" sz="1600" dirty="0">
              <a:solidFill>
                <a:schemeClr val="bg1"/>
              </a:solidFill>
            </a:endParaRPr>
          </a:p>
          <a:p>
            <a:pPr algn="ctr"/>
            <a:r>
              <a:rPr lang="fr-FR" sz="2200" b="1" dirty="0">
                <a:solidFill>
                  <a:srgbClr val="F39C12"/>
                </a:solidFill>
              </a:rPr>
              <a:t>les clients / les serveurs</a:t>
            </a:r>
          </a:p>
          <a:p>
            <a:endParaRPr lang="fr-FR" sz="1600" dirty="0">
              <a:solidFill>
                <a:schemeClr val="bg1"/>
              </a:solidFill>
            </a:endParaRPr>
          </a:p>
          <a:p>
            <a:r>
              <a:rPr lang="fr-FR" sz="1600" b="1" dirty="0">
                <a:solidFill>
                  <a:srgbClr val="FFC000"/>
                </a:solidFill>
              </a:rPr>
              <a:t>Caractéristiques du modèle client :</a:t>
            </a:r>
          </a:p>
          <a:p>
            <a:endParaRPr lang="fr-FR" sz="1600" dirty="0">
              <a:solidFill>
                <a:schemeClr val="bg1"/>
              </a:solidFill>
            </a:endParaRPr>
          </a:p>
          <a:p>
            <a:r>
              <a:rPr lang="fr-FR" sz="1600" u="sng" dirty="0">
                <a:solidFill>
                  <a:schemeClr val="bg1"/>
                </a:solidFill>
              </a:rPr>
              <a:t>Dispositifs informatiques :</a:t>
            </a:r>
            <a:r>
              <a:rPr lang="fr-FR" sz="1600" dirty="0">
                <a:solidFill>
                  <a:schemeClr val="bg1"/>
                </a:solidFill>
              </a:rPr>
              <a:t> Les clients sont des dispositifs informatiques </a:t>
            </a:r>
            <a:r>
              <a:rPr lang="fr-FR" sz="1600" u="sng" dirty="0">
                <a:solidFill>
                  <a:schemeClr val="bg1"/>
                </a:solidFill>
              </a:rPr>
              <a:t>(</a:t>
            </a:r>
            <a:r>
              <a:rPr lang="fr-FR" sz="1600" b="1" u="sng" dirty="0" err="1">
                <a:solidFill>
                  <a:schemeClr val="accent4"/>
                </a:solidFill>
              </a:rPr>
              <a:t>devices</a:t>
            </a:r>
            <a:r>
              <a:rPr lang="fr-FR" sz="1600" u="sng" dirty="0">
                <a:solidFill>
                  <a:schemeClr val="bg1"/>
                </a:solidFill>
              </a:rPr>
              <a:t>)</a:t>
            </a:r>
            <a:r>
              <a:rPr lang="fr-FR" sz="1600" dirty="0">
                <a:solidFill>
                  <a:schemeClr val="bg1"/>
                </a:solidFill>
              </a:rPr>
              <a:t> tels que des ordinateurs personnels, des smartphones, des tablettes, etc…</a:t>
            </a:r>
          </a:p>
          <a:p>
            <a:endParaRPr lang="fr-FR" sz="1600" dirty="0">
              <a:solidFill>
                <a:schemeClr val="bg1"/>
              </a:solidFill>
            </a:endParaRPr>
          </a:p>
          <a:p>
            <a:r>
              <a:rPr lang="fr-FR" sz="1600" u="sng" dirty="0">
                <a:solidFill>
                  <a:schemeClr val="bg1"/>
                </a:solidFill>
              </a:rPr>
              <a:t>Interface utilisateur (UI) :</a:t>
            </a:r>
            <a:r>
              <a:rPr lang="fr-FR" sz="1600" dirty="0">
                <a:solidFill>
                  <a:schemeClr val="bg1"/>
                </a:solidFill>
              </a:rPr>
              <a:t> Les clients fournissent une interface utilisateur graphique (UI) ou textuelle (CLI) permettant aux utilisateurs finaux d'interagir avec les applications et les services externes. </a:t>
            </a:r>
            <a:br>
              <a:rPr lang="fr-FR" sz="1600" dirty="0">
                <a:solidFill>
                  <a:schemeClr val="bg1"/>
                </a:solidFill>
              </a:rPr>
            </a:br>
            <a:r>
              <a:rPr lang="fr-FR" sz="1600" dirty="0">
                <a:solidFill>
                  <a:schemeClr val="bg1"/>
                </a:solidFill>
              </a:rPr>
              <a:t>L’</a:t>
            </a:r>
            <a:r>
              <a:rPr lang="fr-FR" sz="1600" b="1" dirty="0">
                <a:solidFill>
                  <a:schemeClr val="accent4"/>
                </a:solidFill>
              </a:rPr>
              <a:t>UI</a:t>
            </a:r>
            <a:r>
              <a:rPr lang="fr-FR" sz="1600" dirty="0">
                <a:solidFill>
                  <a:schemeClr val="bg1"/>
                </a:solidFill>
              </a:rPr>
              <a:t> est accessible localement sur le client (application mobile) ou peut être accessible via un navigateur Web (site web hébergé coté serveur).</a:t>
            </a:r>
          </a:p>
          <a:p>
            <a:endParaRPr lang="fr-FR" sz="1600" dirty="0">
              <a:solidFill>
                <a:schemeClr val="bg1"/>
              </a:solidFill>
            </a:endParaRPr>
          </a:p>
          <a:p>
            <a:r>
              <a:rPr lang="fr-FR" sz="1600" u="sng" dirty="0">
                <a:solidFill>
                  <a:schemeClr val="bg1"/>
                </a:solidFill>
              </a:rPr>
              <a:t>Traitement local :</a:t>
            </a:r>
            <a:r>
              <a:rPr lang="fr-FR" sz="1600" dirty="0">
                <a:solidFill>
                  <a:schemeClr val="bg1"/>
                </a:solidFill>
              </a:rPr>
              <a:t> Les clients exécutent généralement une partie du traitement des données localement, c'est-à-dire sur le dispositif client lui-même. Cela peut inclure des opérations telles que l'affichage des interfaces utilisateur, la validation des entrées </a:t>
            </a:r>
            <a:r>
              <a:rPr lang="fr-FR" sz="1600">
                <a:solidFill>
                  <a:schemeClr val="bg1"/>
                </a:solidFill>
              </a:rPr>
              <a:t>de formulaire </a:t>
            </a:r>
            <a:r>
              <a:rPr lang="fr-FR" sz="1600" dirty="0">
                <a:solidFill>
                  <a:schemeClr val="bg1"/>
                </a:solidFill>
              </a:rPr>
              <a:t>utilisateur, le stockage temporaire des données, etc.</a:t>
            </a:r>
          </a:p>
          <a:p>
            <a:r>
              <a:rPr lang="fr-FR" sz="1600" dirty="0">
                <a:solidFill>
                  <a:schemeClr val="bg1"/>
                </a:solidFill>
              </a:rPr>
              <a:t>(Exemple de schématisation d’un système d’authentification)</a:t>
            </a:r>
          </a:p>
        </p:txBody>
      </p:sp>
      <p:sp>
        <p:nvSpPr>
          <p:cNvPr id="59" name="Rectangle 58">
            <a:extLst>
              <a:ext uri="{FF2B5EF4-FFF2-40B4-BE49-F238E27FC236}">
                <a16:creationId xmlns:a16="http://schemas.microsoft.com/office/drawing/2014/main" id="{F2BBB668-4C12-6F58-0564-F51993305891}"/>
              </a:ext>
            </a:extLst>
          </p:cNvPr>
          <p:cNvSpPr/>
          <p:nvPr/>
        </p:nvSpPr>
        <p:spPr>
          <a:xfrm>
            <a:off x="4572000" y="2003"/>
            <a:ext cx="4572000" cy="734960"/>
          </a:xfrm>
          <a:prstGeom prst="rect">
            <a:avLst/>
          </a:prstGeom>
          <a:solidFill>
            <a:srgbClr val="222A35"/>
          </a:solidFill>
          <a:ln>
            <a:noFill/>
          </a:ln>
          <a:effectLst>
            <a:innerShdw blurRad="63500" dist="50800" dir="8100000">
              <a:prstClr val="black">
                <a:alpha val="50000"/>
              </a:prstClr>
            </a:innerShdw>
          </a:effectLst>
        </p:spPr>
        <p:style>
          <a:lnRef idx="2">
            <a:schemeClr val="dk1"/>
          </a:lnRef>
          <a:fillRef idx="1">
            <a:schemeClr val="lt1"/>
          </a:fillRef>
          <a:effectRef idx="0">
            <a:schemeClr val="dk1"/>
          </a:effectRef>
          <a:fontRef idx="minor">
            <a:schemeClr val="dk1"/>
          </a:fontRef>
        </p:style>
        <p:txBody>
          <a:bodyPr rtlCol="0" anchor="ctr"/>
          <a:lstStyle/>
          <a:p>
            <a:pPr algn="ctr"/>
            <a:endParaRPr lang="fr-FR" dirty="0"/>
          </a:p>
        </p:txBody>
      </p:sp>
      <p:sp>
        <p:nvSpPr>
          <p:cNvPr id="2" name="TextBox 3">
            <a:extLst>
              <a:ext uri="{FF2B5EF4-FFF2-40B4-BE49-F238E27FC236}">
                <a16:creationId xmlns:a16="http://schemas.microsoft.com/office/drawing/2014/main" id="{34537D87-6C05-9F5A-F958-1BF74E51DBD9}"/>
              </a:ext>
            </a:extLst>
          </p:cNvPr>
          <p:cNvSpPr txBox="1"/>
          <p:nvPr/>
        </p:nvSpPr>
        <p:spPr>
          <a:xfrm>
            <a:off x="235452" y="188115"/>
            <a:ext cx="4571766" cy="369332"/>
          </a:xfrm>
          <a:prstGeom prst="rect">
            <a:avLst/>
          </a:prstGeom>
          <a:noFill/>
        </p:spPr>
        <p:txBody>
          <a:bodyPr wrap="square" rtlCol="0">
            <a:spAutoFit/>
          </a:bodyPr>
          <a:lstStyle/>
          <a:p>
            <a:r>
              <a:rPr lang="fr-FR" u="sng" dirty="0">
                <a:solidFill>
                  <a:schemeClr val="accent2"/>
                </a:solidFill>
                <a:latin typeface="+mj-lt"/>
              </a:rPr>
              <a:t>2. Architecture des SI</a:t>
            </a:r>
            <a:endParaRPr lang="en-US" u="sng" dirty="0">
              <a:solidFill>
                <a:schemeClr val="accent2"/>
              </a:solidFill>
              <a:latin typeface="+mj-lt"/>
            </a:endParaRPr>
          </a:p>
        </p:txBody>
      </p:sp>
      <p:sp>
        <p:nvSpPr>
          <p:cNvPr id="29" name="Rectangle 28">
            <a:extLst>
              <a:ext uri="{FF2B5EF4-FFF2-40B4-BE49-F238E27FC236}">
                <a16:creationId xmlns:a16="http://schemas.microsoft.com/office/drawing/2014/main" id="{642BD03A-1EBD-723C-C580-36193C149B55}"/>
              </a:ext>
            </a:extLst>
          </p:cNvPr>
          <p:cNvSpPr/>
          <p:nvPr/>
        </p:nvSpPr>
        <p:spPr>
          <a:xfrm>
            <a:off x="8656262" y="6343630"/>
            <a:ext cx="346436" cy="3456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0" name="Rectangle 29">
            <a:extLst>
              <a:ext uri="{FF2B5EF4-FFF2-40B4-BE49-F238E27FC236}">
                <a16:creationId xmlns:a16="http://schemas.microsoft.com/office/drawing/2014/main" id="{A06DC9A8-E8F7-C589-4337-B2A080E082AD}"/>
              </a:ext>
            </a:extLst>
          </p:cNvPr>
          <p:cNvSpPr/>
          <p:nvPr/>
        </p:nvSpPr>
        <p:spPr>
          <a:xfrm>
            <a:off x="8656262" y="6643511"/>
            <a:ext cx="346436" cy="45719"/>
          </a:xfrm>
          <a:prstGeom prst="rect">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31" name="TextBox 8">
            <a:extLst>
              <a:ext uri="{FF2B5EF4-FFF2-40B4-BE49-F238E27FC236}">
                <a16:creationId xmlns:a16="http://schemas.microsoft.com/office/drawing/2014/main" id="{F4C94159-2526-0CBC-F1D4-72D2054A32BD}"/>
              </a:ext>
            </a:extLst>
          </p:cNvPr>
          <p:cNvSpPr txBox="1"/>
          <p:nvPr/>
        </p:nvSpPr>
        <p:spPr>
          <a:xfrm>
            <a:off x="8656997" y="6375218"/>
            <a:ext cx="344966" cy="253916"/>
          </a:xfrm>
          <a:prstGeom prst="rect">
            <a:avLst/>
          </a:prstGeom>
          <a:noFill/>
        </p:spPr>
        <p:txBody>
          <a:bodyPr wrap="none" rtlCol="0">
            <a:spAutoFit/>
          </a:bodyPr>
          <a:lstStyle/>
          <a:p>
            <a:pPr algn="ctr"/>
            <a:fld id="{260E2A6B-A809-4840-BF14-8648BC0BDF87}" type="slidenum">
              <a:rPr lang="id-ID" sz="1050" b="1" smtClean="0">
                <a:solidFill>
                  <a:schemeClr val="bg1"/>
                </a:solidFill>
              </a:rPr>
              <a:pPr algn="ctr"/>
              <a:t>9</a:t>
            </a:fld>
            <a:endParaRPr lang="id-ID" sz="1050" dirty="0">
              <a:solidFill>
                <a:schemeClr val="bg1"/>
              </a:solidFill>
            </a:endParaRPr>
          </a:p>
        </p:txBody>
      </p:sp>
      <p:sp>
        <p:nvSpPr>
          <p:cNvPr id="3" name="Oval 3">
            <a:extLst>
              <a:ext uri="{FF2B5EF4-FFF2-40B4-BE49-F238E27FC236}">
                <a16:creationId xmlns:a16="http://schemas.microsoft.com/office/drawing/2014/main" id="{5557C1A3-F529-8AC5-30C4-AA5A3D6C4C14}"/>
              </a:ext>
            </a:extLst>
          </p:cNvPr>
          <p:cNvSpPr/>
          <p:nvPr/>
        </p:nvSpPr>
        <p:spPr>
          <a:xfrm>
            <a:off x="468955" y="3174203"/>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4" name="Oval 3">
            <a:extLst>
              <a:ext uri="{FF2B5EF4-FFF2-40B4-BE49-F238E27FC236}">
                <a16:creationId xmlns:a16="http://schemas.microsoft.com/office/drawing/2014/main" id="{A7903A7A-BDF1-A649-5A6E-E518A3F739BD}"/>
              </a:ext>
            </a:extLst>
          </p:cNvPr>
          <p:cNvSpPr/>
          <p:nvPr/>
        </p:nvSpPr>
        <p:spPr>
          <a:xfrm>
            <a:off x="496602" y="3902440"/>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
        <p:nvSpPr>
          <p:cNvPr id="5" name="Oval 3">
            <a:extLst>
              <a:ext uri="{FF2B5EF4-FFF2-40B4-BE49-F238E27FC236}">
                <a16:creationId xmlns:a16="http://schemas.microsoft.com/office/drawing/2014/main" id="{DD1406E6-E7EC-E8EF-791E-014DA42E83B6}"/>
              </a:ext>
            </a:extLst>
          </p:cNvPr>
          <p:cNvSpPr/>
          <p:nvPr/>
        </p:nvSpPr>
        <p:spPr>
          <a:xfrm>
            <a:off x="496602" y="5371164"/>
            <a:ext cx="84842" cy="84842"/>
          </a:xfrm>
          <a:prstGeom prst="ellipse">
            <a:avLst/>
          </a:prstGeom>
          <a:solidFill>
            <a:schemeClr val="accent2"/>
          </a:solidFill>
          <a:ln w="508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d-ID" sz="1350"/>
          </a:p>
        </p:txBody>
      </p:sp>
    </p:spTree>
    <p:extLst>
      <p:ext uri="{BB962C8B-B14F-4D97-AF65-F5344CB8AC3E}">
        <p14:creationId xmlns:p14="http://schemas.microsoft.com/office/powerpoint/2010/main" val="41327695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1"/>
                                        </p:tgtEl>
                                        <p:attrNameLst>
                                          <p:attrName>style.visibility</p:attrName>
                                        </p:attrNameLst>
                                      </p:cBhvr>
                                      <p:to>
                                        <p:strVal val="visible"/>
                                      </p:to>
                                    </p:set>
                                    <p:animEffect transition="in" filter="fade">
                                      <p:cBhvr>
                                        <p:cTn id="7" dur="500"/>
                                        <p:tgtEl>
                                          <p:spTgt spid="51"/>
                                        </p:tgtEl>
                                      </p:cBhvr>
                                    </p:animEffect>
                                  </p:childTnLst>
                                </p:cTn>
                              </p:par>
                            </p:childTnLst>
                          </p:cTn>
                        </p:par>
                        <p:par>
                          <p:cTn id="8" fill="hold">
                            <p:stCondLst>
                              <p:cond delay="500"/>
                            </p:stCondLst>
                            <p:childTnLst>
                              <p:par>
                                <p:cTn id="9" presetID="47" presetClass="entr" presetSubtype="0" fill="hold" grpId="0" nodeType="afterEffect">
                                  <p:stCondLst>
                                    <p:cond delay="0"/>
                                  </p:stCondLst>
                                  <p:childTnLst>
                                    <p:set>
                                      <p:cBhvr>
                                        <p:cTn id="10" dur="1" fill="hold">
                                          <p:stCondLst>
                                            <p:cond delay="0"/>
                                          </p:stCondLst>
                                        </p:cTn>
                                        <p:tgtEl>
                                          <p:spTgt spid="2"/>
                                        </p:tgtEl>
                                        <p:attrNameLst>
                                          <p:attrName>style.visibility</p:attrName>
                                        </p:attrNameLst>
                                      </p:cBhvr>
                                      <p:to>
                                        <p:strVal val="visible"/>
                                      </p:to>
                                    </p:set>
                                    <p:animEffect transition="in" filter="fade">
                                      <p:cBhvr>
                                        <p:cTn id="11" dur="500"/>
                                        <p:tgtEl>
                                          <p:spTgt spid="2"/>
                                        </p:tgtEl>
                                      </p:cBhvr>
                                    </p:animEffect>
                                    <p:anim calcmode="lin" valueType="num">
                                      <p:cBhvr>
                                        <p:cTn id="12" dur="500" fill="hold"/>
                                        <p:tgtEl>
                                          <p:spTgt spid="2"/>
                                        </p:tgtEl>
                                        <p:attrNameLst>
                                          <p:attrName>ppt_x</p:attrName>
                                        </p:attrNameLst>
                                      </p:cBhvr>
                                      <p:tavLst>
                                        <p:tav tm="0">
                                          <p:val>
                                            <p:strVal val="#ppt_x"/>
                                          </p:val>
                                        </p:tav>
                                        <p:tav tm="100000">
                                          <p:val>
                                            <p:strVal val="#ppt_x"/>
                                          </p:val>
                                        </p:tav>
                                      </p:tavLst>
                                    </p:anim>
                                    <p:anim calcmode="lin" valueType="num">
                                      <p:cBhvr>
                                        <p:cTn id="13" dur="500" fill="hold"/>
                                        <p:tgtEl>
                                          <p:spTgt spid="2"/>
                                        </p:tgtEl>
                                        <p:attrNameLst>
                                          <p:attrName>ppt_y</p:attrName>
                                        </p:attrNameLst>
                                      </p:cBhvr>
                                      <p:tavLst>
                                        <p:tav tm="0">
                                          <p:val>
                                            <p:strVal val="#ppt_y-.1"/>
                                          </p:val>
                                        </p:tav>
                                        <p:tav tm="100000">
                                          <p:val>
                                            <p:strVal val="#ppt_y"/>
                                          </p:val>
                                        </p:tav>
                                      </p:tavLst>
                                    </p:anim>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p:cTn id="17" dur="500" fill="hold"/>
                                        <p:tgtEl>
                                          <p:spTgt spid="3"/>
                                        </p:tgtEl>
                                        <p:attrNameLst>
                                          <p:attrName>ppt_w</p:attrName>
                                        </p:attrNameLst>
                                      </p:cBhvr>
                                      <p:tavLst>
                                        <p:tav tm="0">
                                          <p:val>
                                            <p:fltVal val="0"/>
                                          </p:val>
                                        </p:tav>
                                        <p:tav tm="100000">
                                          <p:val>
                                            <p:strVal val="#ppt_w"/>
                                          </p:val>
                                        </p:tav>
                                      </p:tavLst>
                                    </p:anim>
                                    <p:anim calcmode="lin" valueType="num">
                                      <p:cBhvr>
                                        <p:cTn id="18" dur="500" fill="hold"/>
                                        <p:tgtEl>
                                          <p:spTgt spid="3"/>
                                        </p:tgtEl>
                                        <p:attrNameLst>
                                          <p:attrName>ppt_h</p:attrName>
                                        </p:attrNameLst>
                                      </p:cBhvr>
                                      <p:tavLst>
                                        <p:tav tm="0">
                                          <p:val>
                                            <p:fltVal val="0"/>
                                          </p:val>
                                        </p:tav>
                                        <p:tav tm="100000">
                                          <p:val>
                                            <p:strVal val="#ppt_h"/>
                                          </p:val>
                                        </p:tav>
                                      </p:tavLst>
                                    </p:anim>
                                    <p:animEffect transition="in" filter="fade">
                                      <p:cBhvr>
                                        <p:cTn id="19" dur="500"/>
                                        <p:tgtEl>
                                          <p:spTgt spid="3"/>
                                        </p:tgtEl>
                                      </p:cBhvr>
                                    </p:animEffect>
                                  </p:childTnLst>
                                </p:cTn>
                              </p:par>
                            </p:childTnLst>
                          </p:cTn>
                        </p:par>
                        <p:par>
                          <p:cTn id="20" fill="hold">
                            <p:stCondLst>
                              <p:cond delay="1500"/>
                            </p:stCondLst>
                            <p:childTnLst>
                              <p:par>
                                <p:cTn id="21" presetID="53" presetClass="entr" presetSubtype="16" fill="hold" grpId="0" nodeType="afterEffect">
                                  <p:stCondLst>
                                    <p:cond delay="0"/>
                                  </p:stCondLst>
                                  <p:childTnLst>
                                    <p:set>
                                      <p:cBhvr>
                                        <p:cTn id="22" dur="1" fill="hold">
                                          <p:stCondLst>
                                            <p:cond delay="0"/>
                                          </p:stCondLst>
                                        </p:cTn>
                                        <p:tgtEl>
                                          <p:spTgt spid="4"/>
                                        </p:tgtEl>
                                        <p:attrNameLst>
                                          <p:attrName>style.visibility</p:attrName>
                                        </p:attrNameLst>
                                      </p:cBhvr>
                                      <p:to>
                                        <p:strVal val="visible"/>
                                      </p:to>
                                    </p:set>
                                    <p:anim calcmode="lin" valueType="num">
                                      <p:cBhvr>
                                        <p:cTn id="23" dur="500" fill="hold"/>
                                        <p:tgtEl>
                                          <p:spTgt spid="4"/>
                                        </p:tgtEl>
                                        <p:attrNameLst>
                                          <p:attrName>ppt_w</p:attrName>
                                        </p:attrNameLst>
                                      </p:cBhvr>
                                      <p:tavLst>
                                        <p:tav tm="0">
                                          <p:val>
                                            <p:fltVal val="0"/>
                                          </p:val>
                                        </p:tav>
                                        <p:tav tm="100000">
                                          <p:val>
                                            <p:strVal val="#ppt_w"/>
                                          </p:val>
                                        </p:tav>
                                      </p:tavLst>
                                    </p:anim>
                                    <p:anim calcmode="lin" valueType="num">
                                      <p:cBhvr>
                                        <p:cTn id="24" dur="500" fill="hold"/>
                                        <p:tgtEl>
                                          <p:spTgt spid="4"/>
                                        </p:tgtEl>
                                        <p:attrNameLst>
                                          <p:attrName>ppt_h</p:attrName>
                                        </p:attrNameLst>
                                      </p:cBhvr>
                                      <p:tavLst>
                                        <p:tav tm="0">
                                          <p:val>
                                            <p:fltVal val="0"/>
                                          </p:val>
                                        </p:tav>
                                        <p:tav tm="100000">
                                          <p:val>
                                            <p:strVal val="#ppt_h"/>
                                          </p:val>
                                        </p:tav>
                                      </p:tavLst>
                                    </p:anim>
                                    <p:animEffect transition="in" filter="fade">
                                      <p:cBhvr>
                                        <p:cTn id="25" dur="500"/>
                                        <p:tgtEl>
                                          <p:spTgt spid="4"/>
                                        </p:tgtEl>
                                      </p:cBhvr>
                                    </p:animEffect>
                                  </p:childTnLst>
                                </p:cTn>
                              </p:par>
                            </p:childTnLst>
                          </p:cTn>
                        </p:par>
                        <p:par>
                          <p:cTn id="26" fill="hold">
                            <p:stCondLst>
                              <p:cond delay="2000"/>
                            </p:stCondLst>
                            <p:childTnLst>
                              <p:par>
                                <p:cTn id="27" presetID="53" presetClass="entr" presetSubtype="16" fill="hold" grpId="0" nodeType="after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p:cTn id="29" dur="500" fill="hold"/>
                                        <p:tgtEl>
                                          <p:spTgt spid="5"/>
                                        </p:tgtEl>
                                        <p:attrNameLst>
                                          <p:attrName>ppt_w</p:attrName>
                                        </p:attrNameLst>
                                      </p:cBhvr>
                                      <p:tavLst>
                                        <p:tav tm="0">
                                          <p:val>
                                            <p:fltVal val="0"/>
                                          </p:val>
                                        </p:tav>
                                        <p:tav tm="100000">
                                          <p:val>
                                            <p:strVal val="#ppt_w"/>
                                          </p:val>
                                        </p:tav>
                                      </p:tavLst>
                                    </p:anim>
                                    <p:anim calcmode="lin" valueType="num">
                                      <p:cBhvr>
                                        <p:cTn id="30" dur="500" fill="hold"/>
                                        <p:tgtEl>
                                          <p:spTgt spid="5"/>
                                        </p:tgtEl>
                                        <p:attrNameLst>
                                          <p:attrName>ppt_h</p:attrName>
                                        </p:attrNameLst>
                                      </p:cBhvr>
                                      <p:tavLst>
                                        <p:tav tm="0">
                                          <p:val>
                                            <p:fltVal val="0"/>
                                          </p:val>
                                        </p:tav>
                                        <p:tav tm="100000">
                                          <p:val>
                                            <p:strVal val="#ppt_h"/>
                                          </p:val>
                                        </p:tav>
                                      </p:tavLst>
                                    </p:anim>
                                    <p:animEffect transition="in" filter="fade">
                                      <p:cBhvr>
                                        <p:cTn id="31"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 grpId="0"/>
      <p:bldP spid="2" grpId="0"/>
      <p:bldP spid="3" grpId="0" animBg="1"/>
      <p:bldP spid="4" grpId="0" animBg="1"/>
      <p:bldP spid="5" grpId="0" animBg="1"/>
    </p:bldLst>
  </p:timing>
</p:sld>
</file>

<file path=ppt/theme/theme1.xml><?xml version="1.0" encoding="utf-8"?>
<a:theme xmlns:a="http://schemas.openxmlformats.org/drawingml/2006/main" name="Office Theme">
  <a:themeElements>
    <a:clrScheme name="Custom 3">
      <a:dk1>
        <a:sysClr val="windowText" lastClr="000000"/>
      </a:dk1>
      <a:lt1>
        <a:sysClr val="window" lastClr="FFFFFF"/>
      </a:lt1>
      <a:dk2>
        <a:srgbClr val="44546A"/>
      </a:dk2>
      <a:lt2>
        <a:srgbClr val="E7E6E6"/>
      </a:lt2>
      <a:accent1>
        <a:srgbClr val="2980B9"/>
      </a:accent1>
      <a:accent2>
        <a:srgbClr val="16A085"/>
      </a:accent2>
      <a:accent3>
        <a:srgbClr val="9BBB59"/>
      </a:accent3>
      <a:accent4>
        <a:srgbClr val="F39C12"/>
      </a:accent4>
      <a:accent5>
        <a:srgbClr val="C0392B"/>
      </a:accent5>
      <a:accent6>
        <a:srgbClr val="2C3F50"/>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9359</TotalTime>
  <Words>1914</Words>
  <Application>Microsoft Office PowerPoint</Application>
  <PresentationFormat>Affichage à l'écran (4:3)</PresentationFormat>
  <Paragraphs>207</Paragraphs>
  <Slides>19</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19</vt:i4>
      </vt:variant>
    </vt:vector>
  </HeadingPairs>
  <TitlesOfParts>
    <vt:vector size="25" baseType="lpstr">
      <vt:lpstr>Arial</vt:lpstr>
      <vt:lpstr>Calibri</vt:lpstr>
      <vt:lpstr>Calibri Light</vt:lpstr>
      <vt:lpstr>Clarendon</vt:lpstr>
      <vt:lpstr>Source Sans Pro Light</vt:lpstr>
      <vt:lpstr>Office Theme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SignAddict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AbuSina</dc:creator>
  <cp:lastModifiedBy>Raphaël MonGraphiste</cp:lastModifiedBy>
  <cp:revision>929</cp:revision>
  <dcterms:created xsi:type="dcterms:W3CDTF">2014-09-15T07:14:39Z</dcterms:created>
  <dcterms:modified xsi:type="dcterms:W3CDTF">2026-06-08T01:08:39Z</dcterms:modified>
</cp:coreProperties>
</file>